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62" r:id="rId4"/>
  </p:sldMasterIdLst>
  <p:notesMasterIdLst>
    <p:notesMasterId r:id="rId6"/>
  </p:notesMasterIdLst>
  <p:handoutMasterIdLst>
    <p:handoutMasterId r:id="rId7"/>
  </p:handout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F0F9"/>
    <a:srgbClr val="C7D6D6"/>
    <a:srgbClr val="E7E7E5"/>
    <a:srgbClr val="D1D3D0"/>
    <a:srgbClr val="E5E6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08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son Gregory" userId="S::asongre@microsoft.com::1aabba1a-be46-42ff-bfa2-209770cf7271" providerId="AD" clId="Web-{14FCDD9D-F6F2-673B-52B7-C6B55820C45D}"/>
    <pc:docChg chg="addSld delSld modSld">
      <pc:chgData name="Jason Gregory" userId="S::asongre@microsoft.com::1aabba1a-be46-42ff-bfa2-209770cf7271" providerId="AD" clId="Web-{14FCDD9D-F6F2-673B-52B7-C6B55820C45D}" dt="2023-10-09T17:25:27.503" v="1" actId="34807"/>
      <pc:docMkLst>
        <pc:docMk/>
      </pc:docMkLst>
      <pc:sldChg chg="del">
        <pc:chgData name="Jason Gregory" userId="S::asongre@microsoft.com::1aabba1a-be46-42ff-bfa2-209770cf7271" providerId="AD" clId="Web-{14FCDD9D-F6F2-673B-52B7-C6B55820C45D}" dt="2023-10-09T17:25:27.207" v="0" actId="34807"/>
        <pc:sldMkLst>
          <pc:docMk/>
          <pc:sldMk cId="868046676" sldId="256"/>
        </pc:sldMkLst>
      </pc:sldChg>
      <pc:sldChg chg="addSp modSp add mod modClrScheme chgLayout">
        <pc:chgData name="Jason Gregory" userId="S::asongre@microsoft.com::1aabba1a-be46-42ff-bfa2-209770cf7271" providerId="AD" clId="Web-{14FCDD9D-F6F2-673B-52B7-C6B55820C45D}" dt="2023-10-09T17:25:27.503" v="1" actId="34807"/>
        <pc:sldMkLst>
          <pc:docMk/>
          <pc:sldMk cId="1139496880" sldId="256"/>
        </pc:sldMkLst>
      </pc:sldChg>
      <pc:sldChg chg="addSp delSp modSp add">
        <pc:chgData name="Jason Gregory" userId="S::asongre@microsoft.com::1aabba1a-be46-42ff-bfa2-209770cf7271" providerId="AD" clId="Web-{14FCDD9D-F6F2-673B-52B7-C6B55820C45D}" dt="2023-10-09T17:25:27.503" v="1" actId="34807"/>
        <pc:sldMkLst>
          <pc:docMk/>
          <pc:sldMk cId="2623513147" sldId="257"/>
        </pc:sldMkLst>
      </pc:sldChg>
      <pc:sldChg chg="addSp modSp add mod modClrScheme chgLayout">
        <pc:chgData name="Jason Gregory" userId="S::asongre@microsoft.com::1aabba1a-be46-42ff-bfa2-209770cf7271" providerId="AD" clId="Web-{14FCDD9D-F6F2-673B-52B7-C6B55820C45D}" dt="2023-10-09T17:25:27.503" v="1" actId="34807"/>
        <pc:sldMkLst>
          <pc:docMk/>
          <pc:sldMk cId="1458775826" sldId="258"/>
        </pc:sldMkLst>
      </pc:sldChg>
      <pc:sldChg chg="addSp modSp add mod modClrScheme chgLayout">
        <pc:chgData name="Jason Gregory" userId="S::asongre@microsoft.com::1aabba1a-be46-42ff-bfa2-209770cf7271" providerId="AD" clId="Web-{14FCDD9D-F6F2-673B-52B7-C6B55820C45D}" dt="2023-10-09T17:25:27.503" v="1" actId="34807"/>
        <pc:sldMkLst>
          <pc:docMk/>
          <pc:sldMk cId="214757260" sldId="259"/>
        </pc:sldMkLst>
      </pc:sldChg>
      <pc:sldChg chg="addSp modSp add mod modClrScheme chgLayout">
        <pc:chgData name="Jason Gregory" userId="S::asongre@microsoft.com::1aabba1a-be46-42ff-bfa2-209770cf7271" providerId="AD" clId="Web-{14FCDD9D-F6F2-673B-52B7-C6B55820C45D}" dt="2023-10-09T17:25:27.503" v="1" actId="34807"/>
        <pc:sldMkLst>
          <pc:docMk/>
          <pc:sldMk cId="1932847697" sldId="260"/>
        </pc:sldMkLst>
      </pc:sldChg>
      <pc:sldChg chg="addSp delSp modSp add mod modClrScheme chgLayout">
        <pc:chgData name="Jason Gregory" userId="S::asongre@microsoft.com::1aabba1a-be46-42ff-bfa2-209770cf7271" providerId="AD" clId="Web-{14FCDD9D-F6F2-673B-52B7-C6B55820C45D}" dt="2023-10-09T17:25:27.503" v="1" actId="34807"/>
        <pc:sldMkLst>
          <pc:docMk/>
          <pc:sldMk cId="500607172" sldId="261"/>
        </pc:sldMkLst>
      </pc:sldChg>
      <pc:sldChg chg="modSp add">
        <pc:chgData name="Jason Gregory" userId="S::asongre@microsoft.com::1aabba1a-be46-42ff-bfa2-209770cf7271" providerId="AD" clId="Web-{14FCDD9D-F6F2-673B-52B7-C6B55820C45D}" dt="2023-10-09T17:25:27.503" v="1" actId="34807"/>
        <pc:sldMkLst>
          <pc:docMk/>
          <pc:sldMk cId="2269660626" sldId="262"/>
        </pc:sldMkLst>
      </pc:sldChg>
      <pc:sldChg chg="addSp delSp modSp add mod modClrScheme chgLayout">
        <pc:chgData name="Jason Gregory" userId="S::asongre@microsoft.com::1aabba1a-be46-42ff-bfa2-209770cf7271" providerId="AD" clId="Web-{14FCDD9D-F6F2-673B-52B7-C6B55820C45D}" dt="2023-10-09T17:25:27.503" v="1" actId="34807"/>
        <pc:sldMkLst>
          <pc:docMk/>
          <pc:sldMk cId="2928071783" sldId="263"/>
        </pc:sldMkLst>
      </pc:sldChg>
      <pc:sldChg chg="addSp delSp modSp add mod modClrScheme chgLayout">
        <pc:chgData name="Jason Gregory" userId="S::asongre@microsoft.com::1aabba1a-be46-42ff-bfa2-209770cf7271" providerId="AD" clId="Web-{14FCDD9D-F6F2-673B-52B7-C6B55820C45D}" dt="2023-10-09T17:25:27.503" v="1" actId="34807"/>
        <pc:sldMkLst>
          <pc:docMk/>
          <pc:sldMk cId="889931321" sldId="264"/>
        </pc:sldMkLst>
      </pc:sldChg>
      <pc:sldChg chg="addSp delSp modSp add mod modClrScheme chgLayout">
        <pc:chgData name="Jason Gregory" userId="S::asongre@microsoft.com::1aabba1a-be46-42ff-bfa2-209770cf7271" providerId="AD" clId="Web-{14FCDD9D-F6F2-673B-52B7-C6B55820C45D}" dt="2023-10-09T17:25:27.503" v="1" actId="34807"/>
        <pc:sldMkLst>
          <pc:docMk/>
          <pc:sldMk cId="3624658566" sldId="265"/>
        </pc:sldMkLst>
      </pc:sldChg>
    </pc:docChg>
  </pc:docChgLst>
  <pc:docChgLst>
    <pc:chgData name="Jason Gregory" userId="S::asongre@microsoft.com::1aabba1a-be46-42ff-bfa2-209770cf7271" providerId="AD" clId="Web-{65283421-AC08-E10C-8BB1-3F1ED35C6C3B}"/>
    <pc:docChg chg="addSld delSld modSld">
      <pc:chgData name="Jason Gregory" userId="S::asongre@microsoft.com::1aabba1a-be46-42ff-bfa2-209770cf7271" providerId="AD" clId="Web-{65283421-AC08-E10C-8BB1-3F1ED35C6C3B}" dt="2023-09-29T23:57:23.841" v="3" actId="34807"/>
      <pc:docMkLst>
        <pc:docMk/>
      </pc:docMkLst>
      <pc:sldChg chg="add del">
        <pc:chgData name="Jason Gregory" userId="S::asongre@microsoft.com::1aabba1a-be46-42ff-bfa2-209770cf7271" providerId="AD" clId="Web-{65283421-AC08-E10C-8BB1-3F1ED35C6C3B}" dt="2023-09-29T23:57:23.841" v="3" actId="34807"/>
        <pc:sldMkLst>
          <pc:docMk/>
          <pc:sldMk cId="329924618" sldId="256"/>
        </pc:sldMkLst>
      </pc:sldChg>
      <pc:sldChg chg="addSp delSp modSp add del mod modClrScheme chgLayout">
        <pc:chgData name="Jason Gregory" userId="S::asongre@microsoft.com::1aabba1a-be46-42ff-bfa2-209770cf7271" providerId="AD" clId="Web-{65283421-AC08-E10C-8BB1-3F1ED35C6C3B}" dt="2023-09-29T23:57:23.841" v="3" actId="34807"/>
        <pc:sldMkLst>
          <pc:docMk/>
          <pc:sldMk cId="1121054619" sldId="256"/>
        </pc:sldMkLst>
      </pc:sldChg>
      <pc:sldChg chg="addSp delSp modSp add del mod modClrScheme chgLayout">
        <pc:chgData name="Jason Gregory" userId="S::asongre@microsoft.com::1aabba1a-be46-42ff-bfa2-209770cf7271" providerId="AD" clId="Web-{65283421-AC08-E10C-8BB1-3F1ED35C6C3B}" dt="2023-09-29T23:57:23.841" v="3" actId="34807"/>
        <pc:sldMkLst>
          <pc:docMk/>
          <pc:sldMk cId="1487814875" sldId="257"/>
        </pc:sldMkLst>
      </pc:sldChg>
      <pc:sldChg chg="addSp delSp modSp add del mod modClrScheme chgLayout">
        <pc:chgData name="Jason Gregory" userId="S::asongre@microsoft.com::1aabba1a-be46-42ff-bfa2-209770cf7271" providerId="AD" clId="Web-{65283421-AC08-E10C-8BB1-3F1ED35C6C3B}" dt="2023-09-29T23:57:23.841" v="3" actId="34807"/>
        <pc:sldMkLst>
          <pc:docMk/>
          <pc:sldMk cId="3255400368" sldId="258"/>
        </pc:sldMkLst>
      </pc:sldChg>
      <pc:sldChg chg="addSp delSp modSp add del mod modClrScheme chgLayout">
        <pc:chgData name="Jason Gregory" userId="S::asongre@microsoft.com::1aabba1a-be46-42ff-bfa2-209770cf7271" providerId="AD" clId="Web-{65283421-AC08-E10C-8BB1-3F1ED35C6C3B}" dt="2023-09-29T23:57:23.841" v="3" actId="34807"/>
        <pc:sldMkLst>
          <pc:docMk/>
          <pc:sldMk cId="1022829900" sldId="259"/>
        </pc:sldMkLst>
      </pc:sldChg>
      <pc:sldChg chg="addSp delSp modSp add del mod modClrScheme chgLayout">
        <pc:chgData name="Jason Gregory" userId="S::asongre@microsoft.com::1aabba1a-be46-42ff-bfa2-209770cf7271" providerId="AD" clId="Web-{65283421-AC08-E10C-8BB1-3F1ED35C6C3B}" dt="2023-09-29T23:57:23.841" v="3" actId="34807"/>
        <pc:sldMkLst>
          <pc:docMk/>
          <pc:sldMk cId="2917802149" sldId="260"/>
        </pc:sldMkLst>
      </pc:sldChg>
      <pc:sldChg chg="addSp delSp modSp add del mod modClrScheme chgLayout">
        <pc:chgData name="Jason Gregory" userId="S::asongre@microsoft.com::1aabba1a-be46-42ff-bfa2-209770cf7271" providerId="AD" clId="Web-{65283421-AC08-E10C-8BB1-3F1ED35C6C3B}" dt="2023-09-29T23:57:23.841" v="3" actId="34807"/>
        <pc:sldMkLst>
          <pc:docMk/>
          <pc:sldMk cId="3781282016" sldId="261"/>
        </pc:sldMkLst>
      </pc:sldChg>
      <pc:sldChg chg="addSp delSp modSp add del mod modClrScheme chgLayout">
        <pc:chgData name="Jason Gregory" userId="S::asongre@microsoft.com::1aabba1a-be46-42ff-bfa2-209770cf7271" providerId="AD" clId="Web-{65283421-AC08-E10C-8BB1-3F1ED35C6C3B}" dt="2023-09-29T23:57:23.841" v="3" actId="34807"/>
        <pc:sldMkLst>
          <pc:docMk/>
          <pc:sldMk cId="4027412856" sldId="262"/>
        </pc:sldMkLst>
      </pc:sldChg>
      <pc:sldChg chg="addSp delSp modSp add del mod modClrScheme chgLayout">
        <pc:chgData name="Jason Gregory" userId="S::asongre@microsoft.com::1aabba1a-be46-42ff-bfa2-209770cf7271" providerId="AD" clId="Web-{65283421-AC08-E10C-8BB1-3F1ED35C6C3B}" dt="2023-09-29T23:57:23.841" v="3" actId="34807"/>
        <pc:sldMkLst>
          <pc:docMk/>
          <pc:sldMk cId="2352537914" sldId="263"/>
        </pc:sldMkLst>
      </pc:sldChg>
      <pc:sldChg chg="addSp delSp modSp add del mod modClrScheme chgLayout">
        <pc:chgData name="Jason Gregory" userId="S::asongre@microsoft.com::1aabba1a-be46-42ff-bfa2-209770cf7271" providerId="AD" clId="Web-{65283421-AC08-E10C-8BB1-3F1ED35C6C3B}" dt="2023-09-29T23:57:23.841" v="3" actId="34807"/>
        <pc:sldMkLst>
          <pc:docMk/>
          <pc:sldMk cId="2827486120" sldId="264"/>
        </pc:sldMkLst>
      </pc:sldChg>
      <pc:sldChg chg="addSp delSp modSp add del mod modClrScheme chgLayout">
        <pc:chgData name="Jason Gregory" userId="S::asongre@microsoft.com::1aabba1a-be46-42ff-bfa2-209770cf7271" providerId="AD" clId="Web-{65283421-AC08-E10C-8BB1-3F1ED35C6C3B}" dt="2023-09-29T23:57:23.841" v="3" actId="34807"/>
        <pc:sldMkLst>
          <pc:docMk/>
          <pc:sldMk cId="2731717900" sldId="265"/>
        </pc:sldMkLst>
      </pc:sldChg>
      <pc:sldChg chg="addSp delSp modSp add del mod modClrScheme chgLayout">
        <pc:chgData name="Jason Gregory" userId="S::asongre@microsoft.com::1aabba1a-be46-42ff-bfa2-209770cf7271" providerId="AD" clId="Web-{65283421-AC08-E10C-8BB1-3F1ED35C6C3B}" dt="2023-09-29T23:57:23.841" v="3" actId="34807"/>
        <pc:sldMkLst>
          <pc:docMk/>
          <pc:sldMk cId="2681169194" sldId="266"/>
        </pc:sldMkLst>
      </pc:sldChg>
      <pc:sldChg chg="addSp delSp modSp add del mod modClrScheme chgLayout">
        <pc:chgData name="Jason Gregory" userId="S::asongre@microsoft.com::1aabba1a-be46-42ff-bfa2-209770cf7271" providerId="AD" clId="Web-{65283421-AC08-E10C-8BB1-3F1ED35C6C3B}" dt="2023-09-29T23:57:23.841" v="3" actId="34807"/>
        <pc:sldMkLst>
          <pc:docMk/>
          <pc:sldMk cId="1153405682" sldId="267"/>
        </pc:sldMkLst>
      </pc:sldChg>
    </pc:docChg>
  </pc:docChgLst>
  <pc:docChgLst>
    <pc:chgData name="Jason Gregory" userId="S::asongre@microsoft.com::1aabba1a-be46-42ff-bfa2-209770cf7271" providerId="AD" clId="Web-{097C845E-5F8D-6844-C097-29B3988D27B7}"/>
    <pc:docChg chg="addSld delSld modSld">
      <pc:chgData name="Jason Gregory" userId="S::asongre@microsoft.com::1aabba1a-be46-42ff-bfa2-209770cf7271" providerId="AD" clId="Web-{097C845E-5F8D-6844-C097-29B3988D27B7}" dt="2023-09-30T00:29:07.813" v="43" actId="34807"/>
      <pc:docMkLst>
        <pc:docMk/>
      </pc:docMkLst>
      <pc:sldChg chg="modSp add mod modClrScheme chgLayout">
        <pc:chgData name="Jason Gregory" userId="S::asongre@microsoft.com::1aabba1a-be46-42ff-bfa2-209770cf7271" providerId="AD" clId="Web-{097C845E-5F8D-6844-C097-29B3988D27B7}" dt="2023-09-30T00:27:37.401" v="4"/>
        <pc:sldMkLst>
          <pc:docMk/>
          <pc:sldMk cId="133929864" sldId="256"/>
        </pc:sldMkLst>
      </pc:sldChg>
      <pc:sldChg chg="del">
        <pc:chgData name="Jason Gregory" userId="S::asongre@microsoft.com::1aabba1a-be46-42ff-bfa2-209770cf7271" providerId="AD" clId="Web-{097C845E-5F8D-6844-C097-29B3988D27B7}" dt="2023-09-30T00:26:59.789" v="0" actId="34807"/>
        <pc:sldMkLst>
          <pc:docMk/>
          <pc:sldMk cId="329924618" sldId="256"/>
        </pc:sldMkLst>
      </pc:sldChg>
      <pc:sldChg chg="addSp delSp modSp add mod modClrScheme chgLayout">
        <pc:chgData name="Jason Gregory" userId="S::asongre@microsoft.com::1aabba1a-be46-42ff-bfa2-209770cf7271" providerId="AD" clId="Web-{097C845E-5F8D-6844-C097-29B3988D27B7}" dt="2023-09-30T00:27:37.713" v="7"/>
        <pc:sldMkLst>
          <pc:docMk/>
          <pc:sldMk cId="1743682392" sldId="257"/>
        </pc:sldMkLst>
      </pc:sldChg>
      <pc:sldChg chg="addSp delSp modSp add mod modClrScheme chgLayout">
        <pc:chgData name="Jason Gregory" userId="S::asongre@microsoft.com::1aabba1a-be46-42ff-bfa2-209770cf7271" providerId="AD" clId="Web-{097C845E-5F8D-6844-C097-29B3988D27B7}" dt="2023-09-30T00:27:38.057" v="10"/>
        <pc:sldMkLst>
          <pc:docMk/>
          <pc:sldMk cId="1868733470" sldId="258"/>
        </pc:sldMkLst>
      </pc:sldChg>
      <pc:sldChg chg="addSp delSp modSp add mod modClrScheme chgLayout">
        <pc:chgData name="Jason Gregory" userId="S::asongre@microsoft.com::1aabba1a-be46-42ff-bfa2-209770cf7271" providerId="AD" clId="Web-{097C845E-5F8D-6844-C097-29B3988D27B7}" dt="2023-09-30T00:27:38.370" v="13"/>
        <pc:sldMkLst>
          <pc:docMk/>
          <pc:sldMk cId="212348424" sldId="259"/>
        </pc:sldMkLst>
      </pc:sldChg>
      <pc:sldChg chg="addSp delSp modSp add mod modClrScheme chgLayout">
        <pc:chgData name="Jason Gregory" userId="S::asongre@microsoft.com::1aabba1a-be46-42ff-bfa2-209770cf7271" providerId="AD" clId="Web-{097C845E-5F8D-6844-C097-29B3988D27B7}" dt="2023-09-30T00:27:38.698" v="16"/>
        <pc:sldMkLst>
          <pc:docMk/>
          <pc:sldMk cId="2246360011" sldId="260"/>
        </pc:sldMkLst>
      </pc:sldChg>
      <pc:sldChg chg="addSp delSp modSp add mod modClrScheme chgLayout">
        <pc:chgData name="Jason Gregory" userId="S::asongre@microsoft.com::1aabba1a-be46-42ff-bfa2-209770cf7271" providerId="AD" clId="Web-{097C845E-5F8D-6844-C097-29B3988D27B7}" dt="2023-09-30T00:27:39.104" v="19"/>
        <pc:sldMkLst>
          <pc:docMk/>
          <pc:sldMk cId="1675961300" sldId="261"/>
        </pc:sldMkLst>
      </pc:sldChg>
      <pc:sldChg chg="addSp delSp modSp add mod modClrScheme chgLayout">
        <pc:chgData name="Jason Gregory" userId="S::asongre@microsoft.com::1aabba1a-be46-42ff-bfa2-209770cf7271" providerId="AD" clId="Web-{097C845E-5F8D-6844-C097-29B3988D27B7}" dt="2023-09-30T00:27:39.479" v="22"/>
        <pc:sldMkLst>
          <pc:docMk/>
          <pc:sldMk cId="786253201" sldId="262"/>
        </pc:sldMkLst>
      </pc:sldChg>
      <pc:sldChg chg="addSp delSp modSp add mod modClrScheme chgLayout">
        <pc:chgData name="Jason Gregory" userId="S::asongre@microsoft.com::1aabba1a-be46-42ff-bfa2-209770cf7271" providerId="AD" clId="Web-{097C845E-5F8D-6844-C097-29B3988D27B7}" dt="2023-09-30T00:27:39.792" v="25"/>
        <pc:sldMkLst>
          <pc:docMk/>
          <pc:sldMk cId="291225784" sldId="263"/>
        </pc:sldMkLst>
      </pc:sldChg>
      <pc:sldChg chg="addSp delSp modSp add mod modClrScheme chgLayout">
        <pc:chgData name="Jason Gregory" userId="S::asongre@microsoft.com::1aabba1a-be46-42ff-bfa2-209770cf7271" providerId="AD" clId="Web-{097C845E-5F8D-6844-C097-29B3988D27B7}" dt="2023-09-30T00:27:40.167" v="28"/>
        <pc:sldMkLst>
          <pc:docMk/>
          <pc:sldMk cId="4060297114" sldId="264"/>
        </pc:sldMkLst>
      </pc:sldChg>
      <pc:sldChg chg="addSp delSp modSp add mod modClrScheme chgLayout">
        <pc:chgData name="Jason Gregory" userId="S::asongre@microsoft.com::1aabba1a-be46-42ff-bfa2-209770cf7271" providerId="AD" clId="Web-{097C845E-5F8D-6844-C097-29B3988D27B7}" dt="2023-09-30T00:27:40.542" v="31"/>
        <pc:sldMkLst>
          <pc:docMk/>
          <pc:sldMk cId="771498397" sldId="265"/>
        </pc:sldMkLst>
      </pc:sldChg>
      <pc:sldChg chg="addSp delSp modSp add mod modClrScheme chgLayout">
        <pc:chgData name="Jason Gregory" userId="S::asongre@microsoft.com::1aabba1a-be46-42ff-bfa2-209770cf7271" providerId="AD" clId="Web-{097C845E-5F8D-6844-C097-29B3988D27B7}" dt="2023-09-30T00:27:40.917" v="34"/>
        <pc:sldMkLst>
          <pc:docMk/>
          <pc:sldMk cId="1120111418" sldId="266"/>
        </pc:sldMkLst>
      </pc:sldChg>
      <pc:sldChg chg="addSp delSp modSp add mod modClrScheme chgLayout">
        <pc:chgData name="Jason Gregory" userId="S::asongre@microsoft.com::1aabba1a-be46-42ff-bfa2-209770cf7271" providerId="AD" clId="Web-{097C845E-5F8D-6844-C097-29B3988D27B7}" dt="2023-09-30T00:27:41.229" v="37"/>
        <pc:sldMkLst>
          <pc:docMk/>
          <pc:sldMk cId="2990257081" sldId="267"/>
        </pc:sldMkLst>
      </pc:sldChg>
      <pc:sldChg chg="modSp add del mod modClrScheme chgLayout">
        <pc:chgData name="Jason Gregory" userId="S::asongre@microsoft.com::1aabba1a-be46-42ff-bfa2-209770cf7271" providerId="AD" clId="Web-{097C845E-5F8D-6844-C097-29B3988D27B7}" dt="2023-09-30T00:28:36.608" v="41" actId="34807"/>
        <pc:sldMkLst>
          <pc:docMk/>
          <pc:sldMk cId="2128160473" sldId="268"/>
        </pc:sldMkLst>
      </pc:sldChg>
      <pc:sldChg chg="modSp add mod modClrScheme chgLayout">
        <pc:chgData name="Jason Gregory" userId="S::asongre@microsoft.com::1aabba1a-be46-42ff-bfa2-209770cf7271" providerId="AD" clId="Web-{097C845E-5F8D-6844-C097-29B3988D27B7}" dt="2023-09-30T00:29:07.813" v="43" actId="34807"/>
        <pc:sldMkLst>
          <pc:docMk/>
          <pc:sldMk cId="3426169604" sldId="268"/>
        </pc:sldMkLst>
      </pc:sldChg>
    </pc:docChg>
  </pc:docChgLst>
  <pc:docChgLst>
    <pc:chgData name="Jason Gregory" userId="S::asongre@microsoft.com::1aabba1a-be46-42ff-bfa2-209770cf7271" providerId="AD" clId="Web-{CE0CA894-88EE-0CA3-9F73-C068AF527641}"/>
    <pc:docChg chg="addSld delSld modSld">
      <pc:chgData name="Jason Gregory" userId="S::asongre@microsoft.com::1aabba1a-be46-42ff-bfa2-209770cf7271" providerId="AD" clId="Web-{CE0CA894-88EE-0CA3-9F73-C068AF527641}" dt="2023-09-30T00:24:35.700" v="3" actId="34807"/>
      <pc:docMkLst>
        <pc:docMk/>
      </pc:docMkLst>
      <pc:sldChg chg="add del">
        <pc:chgData name="Jason Gregory" userId="S::asongre@microsoft.com::1aabba1a-be46-42ff-bfa2-209770cf7271" providerId="AD" clId="Web-{CE0CA894-88EE-0CA3-9F73-C068AF527641}" dt="2023-09-30T00:24:35.700" v="3" actId="34807"/>
        <pc:sldMkLst>
          <pc:docMk/>
          <pc:sldMk cId="329924618" sldId="256"/>
        </pc:sldMkLst>
      </pc:sldChg>
      <pc:sldChg chg="modSp add del mod modClrScheme chgLayout">
        <pc:chgData name="Jason Gregory" userId="S::asongre@microsoft.com::1aabba1a-be46-42ff-bfa2-209770cf7271" providerId="AD" clId="Web-{CE0CA894-88EE-0CA3-9F73-C068AF527641}" dt="2023-09-30T00:24:35.700" v="3" actId="34807"/>
        <pc:sldMkLst>
          <pc:docMk/>
          <pc:sldMk cId="2101750302" sldId="256"/>
        </pc:sldMkLst>
      </pc:sldChg>
      <pc:sldChg chg="addSp delSp modSp add del">
        <pc:chgData name="Jason Gregory" userId="S::asongre@microsoft.com::1aabba1a-be46-42ff-bfa2-209770cf7271" providerId="AD" clId="Web-{CE0CA894-88EE-0CA3-9F73-C068AF527641}" dt="2023-09-30T00:24:35.700" v="3" actId="34807"/>
        <pc:sldMkLst>
          <pc:docMk/>
          <pc:sldMk cId="4254044947" sldId="257"/>
        </pc:sldMkLst>
      </pc:sldChg>
      <pc:sldChg chg="addSp delSp modSp add del mod modClrScheme chgLayout">
        <pc:chgData name="Jason Gregory" userId="S::asongre@microsoft.com::1aabba1a-be46-42ff-bfa2-209770cf7271" providerId="AD" clId="Web-{CE0CA894-88EE-0CA3-9F73-C068AF527641}" dt="2023-09-30T00:24:35.700" v="3" actId="34807"/>
        <pc:sldMkLst>
          <pc:docMk/>
          <pc:sldMk cId="2825206352" sldId="258"/>
        </pc:sldMkLst>
      </pc:sldChg>
      <pc:sldChg chg="addSp delSp modSp add del mod modClrScheme chgLayout">
        <pc:chgData name="Jason Gregory" userId="S::asongre@microsoft.com::1aabba1a-be46-42ff-bfa2-209770cf7271" providerId="AD" clId="Web-{CE0CA894-88EE-0CA3-9F73-C068AF527641}" dt="2023-09-30T00:24:35.700" v="3" actId="34807"/>
        <pc:sldMkLst>
          <pc:docMk/>
          <pc:sldMk cId="1679534691" sldId="259"/>
        </pc:sldMkLst>
      </pc:sldChg>
      <pc:sldChg chg="addSp delSp modSp add del mod modClrScheme chgLayout">
        <pc:chgData name="Jason Gregory" userId="S::asongre@microsoft.com::1aabba1a-be46-42ff-bfa2-209770cf7271" providerId="AD" clId="Web-{CE0CA894-88EE-0CA3-9F73-C068AF527641}" dt="2023-09-30T00:24:35.700" v="3" actId="34807"/>
        <pc:sldMkLst>
          <pc:docMk/>
          <pc:sldMk cId="2218568848" sldId="260"/>
        </pc:sldMkLst>
      </pc:sldChg>
      <pc:sldChg chg="addSp delSp modSp add del mod modClrScheme chgLayout">
        <pc:chgData name="Jason Gregory" userId="S::asongre@microsoft.com::1aabba1a-be46-42ff-bfa2-209770cf7271" providerId="AD" clId="Web-{CE0CA894-88EE-0CA3-9F73-C068AF527641}" dt="2023-09-30T00:24:35.700" v="3" actId="34807"/>
        <pc:sldMkLst>
          <pc:docMk/>
          <pc:sldMk cId="3445563482" sldId="261"/>
        </pc:sldMkLst>
      </pc:sldChg>
      <pc:sldChg chg="addSp delSp modSp add del mod modClrScheme chgLayout">
        <pc:chgData name="Jason Gregory" userId="S::asongre@microsoft.com::1aabba1a-be46-42ff-bfa2-209770cf7271" providerId="AD" clId="Web-{CE0CA894-88EE-0CA3-9F73-C068AF527641}" dt="2023-09-30T00:24:35.700" v="3" actId="34807"/>
        <pc:sldMkLst>
          <pc:docMk/>
          <pc:sldMk cId="2046399072" sldId="262"/>
        </pc:sldMkLst>
      </pc:sldChg>
      <pc:sldChg chg="addSp delSp modSp add del mod modClrScheme chgLayout">
        <pc:chgData name="Jason Gregory" userId="S::asongre@microsoft.com::1aabba1a-be46-42ff-bfa2-209770cf7271" providerId="AD" clId="Web-{CE0CA894-88EE-0CA3-9F73-C068AF527641}" dt="2023-09-30T00:24:35.700" v="3" actId="34807"/>
        <pc:sldMkLst>
          <pc:docMk/>
          <pc:sldMk cId="695397179" sldId="263"/>
        </pc:sldMkLst>
      </pc:sldChg>
      <pc:sldChg chg="addSp delSp modSp add del mod modClrScheme chgLayout">
        <pc:chgData name="Jason Gregory" userId="S::asongre@microsoft.com::1aabba1a-be46-42ff-bfa2-209770cf7271" providerId="AD" clId="Web-{CE0CA894-88EE-0CA3-9F73-C068AF527641}" dt="2023-09-30T00:24:35.700" v="3" actId="34807"/>
        <pc:sldMkLst>
          <pc:docMk/>
          <pc:sldMk cId="1994338380" sldId="264"/>
        </pc:sldMkLst>
      </pc:sldChg>
      <pc:sldChg chg="addSp delSp modSp add del mod modClrScheme chgLayout">
        <pc:chgData name="Jason Gregory" userId="S::asongre@microsoft.com::1aabba1a-be46-42ff-bfa2-209770cf7271" providerId="AD" clId="Web-{CE0CA894-88EE-0CA3-9F73-C068AF527641}" dt="2023-09-30T00:24:35.700" v="3" actId="34807"/>
        <pc:sldMkLst>
          <pc:docMk/>
          <pc:sldMk cId="2260213681" sldId="265"/>
        </pc:sldMkLst>
      </pc:sldChg>
      <pc:sldChg chg="addSp delSp modSp add del mod modClrScheme chgLayout">
        <pc:chgData name="Jason Gregory" userId="S::asongre@microsoft.com::1aabba1a-be46-42ff-bfa2-209770cf7271" providerId="AD" clId="Web-{CE0CA894-88EE-0CA3-9F73-C068AF527641}" dt="2023-09-30T00:24:35.700" v="3" actId="34807"/>
        <pc:sldMkLst>
          <pc:docMk/>
          <pc:sldMk cId="1175004524" sldId="266"/>
        </pc:sldMkLst>
      </pc:sldChg>
      <pc:sldChg chg="addSp delSp modSp add del mod modClrScheme chgLayout">
        <pc:chgData name="Jason Gregory" userId="S::asongre@microsoft.com::1aabba1a-be46-42ff-bfa2-209770cf7271" providerId="AD" clId="Web-{CE0CA894-88EE-0CA3-9F73-C068AF527641}" dt="2023-09-30T00:24:35.700" v="3" actId="34807"/>
        <pc:sldMkLst>
          <pc:docMk/>
          <pc:sldMk cId="3783836225" sldId="267"/>
        </pc:sldMkLst>
      </pc:sldChg>
    </pc:docChg>
  </pc:docChgLst>
  <pc:docChgLst>
    <pc:chgData name="Jason Gregory" userId="S::asongre@microsoft.com::1aabba1a-be46-42ff-bfa2-209770cf7271" providerId="AD" clId="Web-{890E1C14-DB47-56AA-78C4-30835281D32E}"/>
    <pc:docChg chg="addSld delSld modSld">
      <pc:chgData name="Jason Gregory" userId="S::asongre@microsoft.com::1aabba1a-be46-42ff-bfa2-209770cf7271" providerId="AD" clId="Web-{890E1C14-DB47-56AA-78C4-30835281D32E}" dt="2023-09-27T14:53:43.099" v="8"/>
      <pc:docMkLst>
        <pc:docMk/>
      </pc:docMkLst>
      <pc:sldChg chg="del">
        <pc:chgData name="Jason Gregory" userId="S::asongre@microsoft.com::1aabba1a-be46-42ff-bfa2-209770cf7271" providerId="AD" clId="Web-{890E1C14-DB47-56AA-78C4-30835281D32E}" dt="2023-09-27T14:53:16.567" v="0" actId="34807"/>
        <pc:sldMkLst>
          <pc:docMk/>
          <pc:sldMk cId="2050954782" sldId="256"/>
        </pc:sldMkLst>
      </pc:sldChg>
      <pc:sldChg chg="modSp add del mod modClrScheme chgLayout">
        <pc:chgData name="Jason Gregory" userId="S::asongre@microsoft.com::1aabba1a-be46-42ff-bfa2-209770cf7271" providerId="AD" clId="Web-{890E1C14-DB47-56AA-78C4-30835281D32E}" dt="2023-09-27T14:53:43.099" v="8"/>
        <pc:sldMkLst>
          <pc:docMk/>
          <pc:sldMk cId="2404037972" sldId="256"/>
        </pc:sldMkLst>
      </pc:sldChg>
      <pc:sldChg chg="modSp add del mod modClrScheme chgLayout">
        <pc:chgData name="Jason Gregory" userId="S::asongre@microsoft.com::1aabba1a-be46-42ff-bfa2-209770cf7271" providerId="AD" clId="Web-{890E1C14-DB47-56AA-78C4-30835281D32E}" dt="2023-09-27T14:53:43.099" v="7"/>
        <pc:sldMkLst>
          <pc:docMk/>
          <pc:sldMk cId="3372354674" sldId="257"/>
        </pc:sldMkLst>
      </pc:sldChg>
      <pc:sldChg chg="modSp add del mod modClrScheme chgLayout">
        <pc:chgData name="Jason Gregory" userId="S::asongre@microsoft.com::1aabba1a-be46-42ff-bfa2-209770cf7271" providerId="AD" clId="Web-{890E1C14-DB47-56AA-78C4-30835281D32E}" dt="2023-09-27T14:53:43.099" v="6"/>
        <pc:sldMkLst>
          <pc:docMk/>
          <pc:sldMk cId="687048925" sldId="258"/>
        </pc:sldMkLst>
      </pc:sldChg>
      <pc:sldChg chg="modSp add del mod modClrScheme chgLayout">
        <pc:chgData name="Jason Gregory" userId="S::asongre@microsoft.com::1aabba1a-be46-42ff-bfa2-209770cf7271" providerId="AD" clId="Web-{890E1C14-DB47-56AA-78C4-30835281D32E}" dt="2023-09-27T14:53:43.099" v="5"/>
        <pc:sldMkLst>
          <pc:docMk/>
          <pc:sldMk cId="3875508749" sldId="259"/>
        </pc:sldMkLst>
      </pc:sldChg>
      <pc:sldChg chg="addSp delSp modSp add del mod modClrScheme chgLayout">
        <pc:chgData name="Jason Gregory" userId="S::asongre@microsoft.com::1aabba1a-be46-42ff-bfa2-209770cf7271" providerId="AD" clId="Web-{890E1C14-DB47-56AA-78C4-30835281D32E}" dt="2023-09-27T14:53:43.099" v="4"/>
        <pc:sldMkLst>
          <pc:docMk/>
          <pc:sldMk cId="3660955687" sldId="260"/>
        </pc:sldMkLst>
      </pc:sldChg>
      <pc:sldChg chg="addSp delSp modSp add del mod modClrScheme chgLayout">
        <pc:chgData name="Jason Gregory" userId="S::asongre@microsoft.com::1aabba1a-be46-42ff-bfa2-209770cf7271" providerId="AD" clId="Web-{890E1C14-DB47-56AA-78C4-30835281D32E}" dt="2023-09-27T14:53:43.083" v="3"/>
        <pc:sldMkLst>
          <pc:docMk/>
          <pc:sldMk cId="2010346133" sldId="261"/>
        </pc:sldMkLst>
      </pc:sldChg>
      <pc:sldChg chg="modSp add del mod modClrScheme chgLayout">
        <pc:chgData name="Jason Gregory" userId="S::asongre@microsoft.com::1aabba1a-be46-42ff-bfa2-209770cf7271" providerId="AD" clId="Web-{890E1C14-DB47-56AA-78C4-30835281D32E}" dt="2023-09-27T14:53:43.068" v="2"/>
        <pc:sldMkLst>
          <pc:docMk/>
          <pc:sldMk cId="665804052" sldId="262"/>
        </pc:sldMkLst>
      </pc:sldChg>
    </pc:docChg>
  </pc:docChgLst>
  <pc:docChgLst>
    <pc:chgData name="Jason Gregory" userId="S::asongre@microsoft.com::1aabba1a-be46-42ff-bfa2-209770cf7271" providerId="AD" clId="Web-{D484C1E9-DBCE-4C75-4874-9CA67DF7BAF3}"/>
    <pc:docChg chg="addSld delSld modSld">
      <pc:chgData name="Jason Gregory" userId="S::asongre@microsoft.com::1aabba1a-be46-42ff-bfa2-209770cf7271" providerId="AD" clId="Web-{D484C1E9-DBCE-4C75-4874-9CA67DF7BAF3}" dt="2023-08-23T23:33:34.639" v="6" actId="20577"/>
      <pc:docMkLst>
        <pc:docMk/>
      </pc:docMkLst>
      <pc:sldChg chg="del">
        <pc:chgData name="Jason Gregory" userId="S::asongre@microsoft.com::1aabba1a-be46-42ff-bfa2-209770cf7271" providerId="AD" clId="Web-{D484C1E9-DBCE-4C75-4874-9CA67DF7BAF3}" dt="2023-08-23T22:28:47.519" v="0" actId="34807"/>
        <pc:sldMkLst>
          <pc:docMk/>
          <pc:sldMk cId="1124639325" sldId="256"/>
        </pc:sldMkLst>
      </pc:sldChg>
      <pc:sldChg chg="addSp modSp add mod modClrScheme chgLayout">
        <pc:chgData name="Jason Gregory" userId="S::asongre@microsoft.com::1aabba1a-be46-42ff-bfa2-209770cf7271" providerId="AD" clId="Web-{D484C1E9-DBCE-4C75-4874-9CA67DF7BAF3}" dt="2023-08-23T22:28:47.988" v="1" actId="34807"/>
        <pc:sldMkLst>
          <pc:docMk/>
          <pc:sldMk cId="2092269208" sldId="256"/>
        </pc:sldMkLst>
      </pc:sldChg>
      <pc:sldChg chg="modSp add">
        <pc:chgData name="Jason Gregory" userId="S::asongre@microsoft.com::1aabba1a-be46-42ff-bfa2-209770cf7271" providerId="AD" clId="Web-{D484C1E9-DBCE-4C75-4874-9CA67DF7BAF3}" dt="2023-08-23T22:28:47.988" v="1" actId="34807"/>
        <pc:sldMkLst>
          <pc:docMk/>
          <pc:sldMk cId="3269959374" sldId="257"/>
        </pc:sldMkLst>
      </pc:sldChg>
      <pc:sldChg chg="modSp add mod modClrScheme chgLayout">
        <pc:chgData name="Jason Gregory" userId="S::asongre@microsoft.com::1aabba1a-be46-42ff-bfa2-209770cf7271" providerId="AD" clId="Web-{D484C1E9-DBCE-4C75-4874-9CA67DF7BAF3}" dt="2023-08-23T22:28:47.988" v="1" actId="34807"/>
        <pc:sldMkLst>
          <pc:docMk/>
          <pc:sldMk cId="2486577236" sldId="258"/>
        </pc:sldMkLst>
      </pc:sldChg>
      <pc:sldChg chg="addSp modSp add mod modClrScheme chgLayout">
        <pc:chgData name="Jason Gregory" userId="S::asongre@microsoft.com::1aabba1a-be46-42ff-bfa2-209770cf7271" providerId="AD" clId="Web-{D484C1E9-DBCE-4C75-4874-9CA67DF7BAF3}" dt="2023-08-23T22:28:47.988" v="1" actId="34807"/>
        <pc:sldMkLst>
          <pc:docMk/>
          <pc:sldMk cId="3385908541" sldId="259"/>
        </pc:sldMkLst>
      </pc:sldChg>
      <pc:sldChg chg="addSp modSp add mod modClrScheme chgLayout">
        <pc:chgData name="Jason Gregory" userId="S::asongre@microsoft.com::1aabba1a-be46-42ff-bfa2-209770cf7271" providerId="AD" clId="Web-{D484C1E9-DBCE-4C75-4874-9CA67DF7BAF3}" dt="2023-08-23T23:33:34.639" v="6" actId="20577"/>
        <pc:sldMkLst>
          <pc:docMk/>
          <pc:sldMk cId="3637968137" sldId="260"/>
        </pc:sldMkLst>
      </pc:sldChg>
      <pc:sldChg chg="addSp modSp add mod modClrScheme chgLayout">
        <pc:chgData name="Jason Gregory" userId="S::asongre@microsoft.com::1aabba1a-be46-42ff-bfa2-209770cf7271" providerId="AD" clId="Web-{D484C1E9-DBCE-4C75-4874-9CA67DF7BAF3}" dt="2023-08-23T22:28:47.988" v="1" actId="34807"/>
        <pc:sldMkLst>
          <pc:docMk/>
          <pc:sldMk cId="2371727672" sldId="261"/>
        </pc:sldMkLst>
      </pc:sldChg>
      <pc:sldChg chg="modSp add mod modClrScheme chgLayout">
        <pc:chgData name="Jason Gregory" userId="S::asongre@microsoft.com::1aabba1a-be46-42ff-bfa2-209770cf7271" providerId="AD" clId="Web-{D484C1E9-DBCE-4C75-4874-9CA67DF7BAF3}" dt="2023-08-23T22:28:47.988" v="1" actId="34807"/>
        <pc:sldMkLst>
          <pc:docMk/>
          <pc:sldMk cId="643144423" sldId="262"/>
        </pc:sldMkLst>
      </pc:sldChg>
      <pc:sldChg chg="addSp modSp add mod modClrScheme chgLayout">
        <pc:chgData name="Jason Gregory" userId="S::asongre@microsoft.com::1aabba1a-be46-42ff-bfa2-209770cf7271" providerId="AD" clId="Web-{D484C1E9-DBCE-4C75-4874-9CA67DF7BAF3}" dt="2023-08-23T22:28:47.988" v="1" actId="34807"/>
        <pc:sldMkLst>
          <pc:docMk/>
          <pc:sldMk cId="3171826731" sldId="263"/>
        </pc:sldMkLst>
      </pc:sldChg>
      <pc:sldChg chg="addSp delSp modSp add mod modClrScheme chgLayout">
        <pc:chgData name="Jason Gregory" userId="S::asongre@microsoft.com::1aabba1a-be46-42ff-bfa2-209770cf7271" providerId="AD" clId="Web-{D484C1E9-DBCE-4C75-4874-9CA67DF7BAF3}" dt="2023-08-23T22:28:47.988" v="1" actId="34807"/>
        <pc:sldMkLst>
          <pc:docMk/>
          <pc:sldMk cId="4217569471" sldId="264"/>
        </pc:sldMkLst>
      </pc:sldChg>
      <pc:sldChg chg="addSp delSp modSp add mod modClrScheme chgLayout">
        <pc:chgData name="Jason Gregory" userId="S::asongre@microsoft.com::1aabba1a-be46-42ff-bfa2-209770cf7271" providerId="AD" clId="Web-{D484C1E9-DBCE-4C75-4874-9CA67DF7BAF3}" dt="2023-08-23T22:28:47.988" v="1" actId="34807"/>
        <pc:sldMkLst>
          <pc:docMk/>
          <pc:sldMk cId="3336466176" sldId="265"/>
        </pc:sldMkLst>
      </pc:sldChg>
    </pc:docChg>
  </pc:docChgLst>
  <pc:docChgLst>
    <pc:chgData name="Jason Gregory" userId="1aabba1a-be46-42ff-bfa2-209770cf7271" providerId="ADAL" clId="{471BBCA8-079B-4824-830E-75A85FDC0442}"/>
    <pc:docChg chg="undo custSel mod addSld delSld modSld">
      <pc:chgData name="Jason Gregory" userId="1aabba1a-be46-42ff-bfa2-209770cf7271" providerId="ADAL" clId="{471BBCA8-079B-4824-830E-75A85FDC0442}" dt="2023-09-30T23:00:31.337" v="196"/>
      <pc:docMkLst>
        <pc:docMk/>
      </pc:docMkLst>
      <pc:sldChg chg="addSp modSp add del mod modClrScheme chgLayout">
        <pc:chgData name="Jason Gregory" userId="1aabba1a-be46-42ff-bfa2-209770cf7271" providerId="ADAL" clId="{471BBCA8-079B-4824-830E-75A85FDC0442}" dt="2023-09-30T22:47:05.655" v="73" actId="47"/>
        <pc:sldMkLst>
          <pc:docMk/>
          <pc:sldMk cId="105198685" sldId="256"/>
        </pc:sldMkLst>
      </pc:sldChg>
      <pc:sldChg chg="del">
        <pc:chgData name="Jason Gregory" userId="1aabba1a-be46-42ff-bfa2-209770cf7271" providerId="ADAL" clId="{471BBCA8-079B-4824-830E-75A85FDC0442}" dt="2023-09-30T00:31:12.044" v="0" actId="47"/>
        <pc:sldMkLst>
          <pc:docMk/>
          <pc:sldMk cId="133929864" sldId="256"/>
        </pc:sldMkLst>
      </pc:sldChg>
      <pc:sldChg chg="addSp delSp modSp new add del mod modClrScheme chgLayout">
        <pc:chgData name="Jason Gregory" userId="1aabba1a-be46-42ff-bfa2-209770cf7271" providerId="ADAL" clId="{471BBCA8-079B-4824-830E-75A85FDC0442}" dt="2023-09-30T00:47:55.173" v="36" actId="34807"/>
        <pc:sldMkLst>
          <pc:docMk/>
          <pc:sldMk cId="388745353" sldId="256"/>
        </pc:sldMkLst>
      </pc:sldChg>
      <pc:sldChg chg="addSp modSp add del mod modClrScheme chgLayout">
        <pc:chgData name="Jason Gregory" userId="1aabba1a-be46-42ff-bfa2-209770cf7271" providerId="ADAL" clId="{471BBCA8-079B-4824-830E-75A85FDC0442}" dt="2023-09-30T00:43:52.759" v="24" actId="47"/>
        <pc:sldMkLst>
          <pc:docMk/>
          <pc:sldMk cId="880807070" sldId="256"/>
        </pc:sldMkLst>
      </pc:sldChg>
      <pc:sldChg chg="addSp delSp modSp new del mod modClrScheme chgLayout">
        <pc:chgData name="Jason Gregory" userId="1aabba1a-be46-42ff-bfa2-209770cf7271" providerId="ADAL" clId="{471BBCA8-079B-4824-830E-75A85FDC0442}" dt="2023-09-30T00:42:15.601" v="20" actId="34807"/>
        <pc:sldMkLst>
          <pc:docMk/>
          <pc:sldMk cId="1091545923" sldId="256"/>
        </pc:sldMkLst>
      </pc:sldChg>
      <pc:sldChg chg="addSp modSp add del mod modClrScheme chgLayout">
        <pc:chgData name="Jason Gregory" userId="1aabba1a-be46-42ff-bfa2-209770cf7271" providerId="ADAL" clId="{471BBCA8-079B-4824-830E-75A85FDC0442}" dt="2023-09-30T00:36:11.665" v="16" actId="47"/>
        <pc:sldMkLst>
          <pc:docMk/>
          <pc:sldMk cId="2032067837" sldId="256"/>
        </pc:sldMkLst>
      </pc:sldChg>
      <pc:sldChg chg="addSp modSp add mod modClrScheme chgLayout">
        <pc:chgData name="Jason Gregory" userId="1aabba1a-be46-42ff-bfa2-209770cf7271" providerId="ADAL" clId="{471BBCA8-079B-4824-830E-75A85FDC0442}" dt="2023-09-30T23:00:30.983" v="156"/>
        <pc:sldMkLst>
          <pc:docMk/>
          <pc:sldMk cId="2186685747" sldId="256"/>
        </pc:sldMkLst>
      </pc:sldChg>
      <pc:sldChg chg="addSp delSp modSp new add del mod modClrScheme chgLayout">
        <pc:chgData name="Jason Gregory" userId="1aabba1a-be46-42ff-bfa2-209770cf7271" providerId="ADAL" clId="{471BBCA8-079B-4824-830E-75A85FDC0442}" dt="2023-09-30T22:59:04.864" v="149" actId="34807"/>
        <pc:sldMkLst>
          <pc:docMk/>
          <pc:sldMk cId="2208264657" sldId="256"/>
        </pc:sldMkLst>
      </pc:sldChg>
      <pc:sldChg chg="addSp delSp modSp new del mod modClrScheme chgLayout">
        <pc:chgData name="Jason Gregory" userId="1aabba1a-be46-42ff-bfa2-209770cf7271" providerId="ADAL" clId="{471BBCA8-079B-4824-830E-75A85FDC0442}" dt="2023-09-30T22:50:10.683" v="77" actId="34807"/>
        <pc:sldMkLst>
          <pc:docMk/>
          <pc:sldMk cId="3094116625" sldId="256"/>
        </pc:sldMkLst>
      </pc:sldChg>
      <pc:sldChg chg="addSp delSp modSp new del mod modClrScheme chgLayout">
        <pc:chgData name="Jason Gregory" userId="1aabba1a-be46-42ff-bfa2-209770cf7271" providerId="ADAL" clId="{471BBCA8-079B-4824-830E-75A85FDC0442}" dt="2023-09-30T00:33:49.391" v="4" actId="34807"/>
        <pc:sldMkLst>
          <pc:docMk/>
          <pc:sldMk cId="3722733288" sldId="256"/>
        </pc:sldMkLst>
      </pc:sldChg>
      <pc:sldChg chg="addSp delSp modSp add del mod modClrScheme chgLayout">
        <pc:chgData name="Jason Gregory" userId="1aabba1a-be46-42ff-bfa2-209770cf7271" providerId="ADAL" clId="{471BBCA8-079B-4824-830E-75A85FDC0442}" dt="2023-09-30T22:56:46.200" v="147" actId="34807"/>
        <pc:sldMkLst>
          <pc:docMk/>
          <pc:sldMk cId="3769833674" sldId="256"/>
        </pc:sldMkLst>
      </pc:sldChg>
      <pc:sldChg chg="addSp modSp add del mod modClrScheme chgLayout">
        <pc:chgData name="Jason Gregory" userId="1aabba1a-be46-42ff-bfa2-209770cf7271" providerId="ADAL" clId="{471BBCA8-079B-4824-830E-75A85FDC0442}" dt="2023-09-30T22:52:23.392" v="114" actId="47"/>
        <pc:sldMkLst>
          <pc:docMk/>
          <pc:sldMk cId="3888433747" sldId="256"/>
        </pc:sldMkLst>
      </pc:sldChg>
      <pc:sldChg chg="addSp delSp modSp add del mod modClrScheme chgLayout">
        <pc:chgData name="Jason Gregory" userId="1aabba1a-be46-42ff-bfa2-209770cf7271" providerId="ADAL" clId="{471BBCA8-079B-4824-830E-75A85FDC0442}" dt="2023-09-30T00:46:41.935" v="34" actId="34807"/>
        <pc:sldMkLst>
          <pc:docMk/>
          <pc:sldMk cId="4255281072" sldId="256"/>
        </pc:sldMkLst>
      </pc:sldChg>
      <pc:sldChg chg="addSp delSp modSp add del mod modClrScheme chgLayout">
        <pc:chgData name="Jason Gregory" userId="1aabba1a-be46-42ff-bfa2-209770cf7271" providerId="ADAL" clId="{471BBCA8-079B-4824-830E-75A85FDC0442}" dt="2023-09-30T22:52:23.392" v="114" actId="47"/>
        <pc:sldMkLst>
          <pc:docMk/>
          <pc:sldMk cId="479890749" sldId="257"/>
        </pc:sldMkLst>
      </pc:sldChg>
      <pc:sldChg chg="addSp modSp add mod modClrScheme chgLayout">
        <pc:chgData name="Jason Gregory" userId="1aabba1a-be46-42ff-bfa2-209770cf7271" providerId="ADAL" clId="{471BBCA8-079B-4824-830E-75A85FDC0442}" dt="2023-09-30T23:00:31.018" v="160"/>
        <pc:sldMkLst>
          <pc:docMk/>
          <pc:sldMk cId="1362035325" sldId="257"/>
        </pc:sldMkLst>
      </pc:sldChg>
      <pc:sldChg chg="addSp modSp add del mod modClrScheme chgLayout">
        <pc:chgData name="Jason Gregory" userId="1aabba1a-be46-42ff-bfa2-209770cf7271" providerId="ADAL" clId="{471BBCA8-079B-4824-830E-75A85FDC0442}" dt="2023-09-30T22:47:05.655" v="73" actId="47"/>
        <pc:sldMkLst>
          <pc:docMk/>
          <pc:sldMk cId="1523913361" sldId="257"/>
        </pc:sldMkLst>
      </pc:sldChg>
      <pc:sldChg chg="addSp delSp modSp add del mod modClrScheme chgLayout">
        <pc:chgData name="Jason Gregory" userId="1aabba1a-be46-42ff-bfa2-209770cf7271" providerId="ADAL" clId="{471BBCA8-079B-4824-830E-75A85FDC0442}" dt="2023-09-30T22:56:46.200" v="147" actId="34807"/>
        <pc:sldMkLst>
          <pc:docMk/>
          <pc:sldMk cId="1687916882" sldId="257"/>
        </pc:sldMkLst>
      </pc:sldChg>
      <pc:sldChg chg="del">
        <pc:chgData name="Jason Gregory" userId="1aabba1a-be46-42ff-bfa2-209770cf7271" providerId="ADAL" clId="{471BBCA8-079B-4824-830E-75A85FDC0442}" dt="2023-09-30T00:31:12.044" v="0" actId="47"/>
        <pc:sldMkLst>
          <pc:docMk/>
          <pc:sldMk cId="1743682392" sldId="257"/>
        </pc:sldMkLst>
      </pc:sldChg>
      <pc:sldChg chg="addSp modSp add del mod modClrScheme chgLayout">
        <pc:chgData name="Jason Gregory" userId="1aabba1a-be46-42ff-bfa2-209770cf7271" providerId="ADAL" clId="{471BBCA8-079B-4824-830E-75A85FDC0442}" dt="2023-09-30T00:36:11.665" v="16" actId="47"/>
        <pc:sldMkLst>
          <pc:docMk/>
          <pc:sldMk cId="2264351577" sldId="257"/>
        </pc:sldMkLst>
      </pc:sldChg>
      <pc:sldChg chg="addSp delSp modSp add del mod modClrScheme chgLayout">
        <pc:chgData name="Jason Gregory" userId="1aabba1a-be46-42ff-bfa2-209770cf7271" providerId="ADAL" clId="{471BBCA8-079B-4824-830E-75A85FDC0442}" dt="2023-09-30T00:46:41.935" v="34" actId="34807"/>
        <pc:sldMkLst>
          <pc:docMk/>
          <pc:sldMk cId="3416584274" sldId="257"/>
        </pc:sldMkLst>
      </pc:sldChg>
      <pc:sldChg chg="addSp delSp modSp add del mod modClrScheme chgLayout">
        <pc:chgData name="Jason Gregory" userId="1aabba1a-be46-42ff-bfa2-209770cf7271" providerId="ADAL" clId="{471BBCA8-079B-4824-830E-75A85FDC0442}" dt="2023-09-30T00:43:52.759" v="24" actId="47"/>
        <pc:sldMkLst>
          <pc:docMk/>
          <pc:sldMk cId="4276484748" sldId="257"/>
        </pc:sldMkLst>
      </pc:sldChg>
      <pc:sldChg chg="addSp delSp modSp add del mod modClrScheme chgLayout">
        <pc:chgData name="Jason Gregory" userId="1aabba1a-be46-42ff-bfa2-209770cf7271" providerId="ADAL" clId="{471BBCA8-079B-4824-830E-75A85FDC0442}" dt="2023-09-30T00:36:11.665" v="16" actId="47"/>
        <pc:sldMkLst>
          <pc:docMk/>
          <pc:sldMk cId="1623874877" sldId="258"/>
        </pc:sldMkLst>
      </pc:sldChg>
      <pc:sldChg chg="addSp modSp add del mod modClrScheme chgLayout">
        <pc:chgData name="Jason Gregory" userId="1aabba1a-be46-42ff-bfa2-209770cf7271" providerId="ADAL" clId="{471BBCA8-079B-4824-830E-75A85FDC0442}" dt="2023-09-30T22:47:05.655" v="73" actId="47"/>
        <pc:sldMkLst>
          <pc:docMk/>
          <pc:sldMk cId="1693229168" sldId="258"/>
        </pc:sldMkLst>
      </pc:sldChg>
      <pc:sldChg chg="del">
        <pc:chgData name="Jason Gregory" userId="1aabba1a-be46-42ff-bfa2-209770cf7271" providerId="ADAL" clId="{471BBCA8-079B-4824-830E-75A85FDC0442}" dt="2023-09-30T00:31:12.044" v="0" actId="47"/>
        <pc:sldMkLst>
          <pc:docMk/>
          <pc:sldMk cId="1868733470" sldId="258"/>
        </pc:sldMkLst>
      </pc:sldChg>
      <pc:sldChg chg="addSp modSp add del mod modClrScheme chgLayout">
        <pc:chgData name="Jason Gregory" userId="1aabba1a-be46-42ff-bfa2-209770cf7271" providerId="ADAL" clId="{471BBCA8-079B-4824-830E-75A85FDC0442}" dt="2023-09-30T00:43:52.759" v="24" actId="47"/>
        <pc:sldMkLst>
          <pc:docMk/>
          <pc:sldMk cId="1987870583" sldId="258"/>
        </pc:sldMkLst>
      </pc:sldChg>
      <pc:sldChg chg="addSp delSp modSp add del mod modClrScheme chgLayout">
        <pc:chgData name="Jason Gregory" userId="1aabba1a-be46-42ff-bfa2-209770cf7271" providerId="ADAL" clId="{471BBCA8-079B-4824-830E-75A85FDC0442}" dt="2023-09-30T00:46:41.935" v="34" actId="34807"/>
        <pc:sldMkLst>
          <pc:docMk/>
          <pc:sldMk cId="3172891413" sldId="258"/>
        </pc:sldMkLst>
      </pc:sldChg>
      <pc:sldChg chg="addSp modSp add mod modClrScheme chgLayout">
        <pc:chgData name="Jason Gregory" userId="1aabba1a-be46-42ff-bfa2-209770cf7271" providerId="ADAL" clId="{471BBCA8-079B-4824-830E-75A85FDC0442}" dt="2023-09-30T23:00:31.055" v="164"/>
        <pc:sldMkLst>
          <pc:docMk/>
          <pc:sldMk cId="3542744575" sldId="258"/>
        </pc:sldMkLst>
      </pc:sldChg>
      <pc:sldChg chg="addSp delSp modSp add del mod modClrScheme chgLayout">
        <pc:chgData name="Jason Gregory" userId="1aabba1a-be46-42ff-bfa2-209770cf7271" providerId="ADAL" clId="{471BBCA8-079B-4824-830E-75A85FDC0442}" dt="2023-09-30T22:52:23.392" v="114" actId="47"/>
        <pc:sldMkLst>
          <pc:docMk/>
          <pc:sldMk cId="3734357058" sldId="258"/>
        </pc:sldMkLst>
      </pc:sldChg>
      <pc:sldChg chg="addSp delSp modSp add del mod modClrScheme chgLayout">
        <pc:chgData name="Jason Gregory" userId="1aabba1a-be46-42ff-bfa2-209770cf7271" providerId="ADAL" clId="{471BBCA8-079B-4824-830E-75A85FDC0442}" dt="2023-09-30T22:56:46.200" v="147" actId="34807"/>
        <pc:sldMkLst>
          <pc:docMk/>
          <pc:sldMk cId="3985177298" sldId="258"/>
        </pc:sldMkLst>
      </pc:sldChg>
      <pc:sldChg chg="addSp modSp add del mod modClrScheme chgLayout">
        <pc:chgData name="Jason Gregory" userId="1aabba1a-be46-42ff-bfa2-209770cf7271" providerId="ADAL" clId="{471BBCA8-079B-4824-830E-75A85FDC0442}" dt="2023-09-30T00:43:52.759" v="24" actId="47"/>
        <pc:sldMkLst>
          <pc:docMk/>
          <pc:sldMk cId="164512514" sldId="259"/>
        </pc:sldMkLst>
      </pc:sldChg>
      <pc:sldChg chg="del">
        <pc:chgData name="Jason Gregory" userId="1aabba1a-be46-42ff-bfa2-209770cf7271" providerId="ADAL" clId="{471BBCA8-079B-4824-830E-75A85FDC0442}" dt="2023-09-30T00:31:12.044" v="0" actId="47"/>
        <pc:sldMkLst>
          <pc:docMk/>
          <pc:sldMk cId="212348424" sldId="259"/>
        </pc:sldMkLst>
      </pc:sldChg>
      <pc:sldChg chg="addSp modSp add del mod modClrScheme chgLayout">
        <pc:chgData name="Jason Gregory" userId="1aabba1a-be46-42ff-bfa2-209770cf7271" providerId="ADAL" clId="{471BBCA8-079B-4824-830E-75A85FDC0442}" dt="2023-09-30T00:36:11.665" v="16" actId="47"/>
        <pc:sldMkLst>
          <pc:docMk/>
          <pc:sldMk cId="718214553" sldId="259"/>
        </pc:sldMkLst>
      </pc:sldChg>
      <pc:sldChg chg="addSp modSp add del mod modClrScheme chgLayout">
        <pc:chgData name="Jason Gregory" userId="1aabba1a-be46-42ff-bfa2-209770cf7271" providerId="ADAL" clId="{471BBCA8-079B-4824-830E-75A85FDC0442}" dt="2023-09-30T22:52:23.392" v="114" actId="47"/>
        <pc:sldMkLst>
          <pc:docMk/>
          <pc:sldMk cId="962273408" sldId="259"/>
        </pc:sldMkLst>
      </pc:sldChg>
      <pc:sldChg chg="addSp delSp modSp add del mod">
        <pc:chgData name="Jason Gregory" userId="1aabba1a-be46-42ff-bfa2-209770cf7271" providerId="ADAL" clId="{471BBCA8-079B-4824-830E-75A85FDC0442}" dt="2023-09-30T00:46:41.935" v="34" actId="34807"/>
        <pc:sldMkLst>
          <pc:docMk/>
          <pc:sldMk cId="1449739329" sldId="259"/>
        </pc:sldMkLst>
      </pc:sldChg>
      <pc:sldChg chg="modSp add mod modClrScheme chgLayout">
        <pc:chgData name="Jason Gregory" userId="1aabba1a-be46-42ff-bfa2-209770cf7271" providerId="ADAL" clId="{471BBCA8-079B-4824-830E-75A85FDC0442}" dt="2023-09-30T23:00:31.084" v="168"/>
        <pc:sldMkLst>
          <pc:docMk/>
          <pc:sldMk cId="1623672773" sldId="259"/>
        </pc:sldMkLst>
      </pc:sldChg>
      <pc:sldChg chg="addSp delSp modSp add del mod modClrScheme chgLayout">
        <pc:chgData name="Jason Gregory" userId="1aabba1a-be46-42ff-bfa2-209770cf7271" providerId="ADAL" clId="{471BBCA8-079B-4824-830E-75A85FDC0442}" dt="2023-09-30T22:56:46.200" v="147" actId="34807"/>
        <pc:sldMkLst>
          <pc:docMk/>
          <pc:sldMk cId="1817529290" sldId="259"/>
        </pc:sldMkLst>
      </pc:sldChg>
      <pc:sldChg chg="addSp modSp add del mod modClrScheme chgLayout">
        <pc:chgData name="Jason Gregory" userId="1aabba1a-be46-42ff-bfa2-209770cf7271" providerId="ADAL" clId="{471BBCA8-079B-4824-830E-75A85FDC0442}" dt="2023-09-30T22:47:05.655" v="73" actId="47"/>
        <pc:sldMkLst>
          <pc:docMk/>
          <pc:sldMk cId="2302207341" sldId="259"/>
        </pc:sldMkLst>
      </pc:sldChg>
      <pc:sldChg chg="addSp delSp modSp add del mod modClrScheme chgLayout">
        <pc:chgData name="Jason Gregory" userId="1aabba1a-be46-42ff-bfa2-209770cf7271" providerId="ADAL" clId="{471BBCA8-079B-4824-830E-75A85FDC0442}" dt="2023-09-30T00:46:41.935" v="34" actId="34807"/>
        <pc:sldMkLst>
          <pc:docMk/>
          <pc:sldMk cId="1063065512" sldId="260"/>
        </pc:sldMkLst>
      </pc:sldChg>
      <pc:sldChg chg="addSp modSp add del mod modClrScheme chgLayout">
        <pc:chgData name="Jason Gregory" userId="1aabba1a-be46-42ff-bfa2-209770cf7271" providerId="ADAL" clId="{471BBCA8-079B-4824-830E-75A85FDC0442}" dt="2023-09-30T22:52:23.392" v="114" actId="47"/>
        <pc:sldMkLst>
          <pc:docMk/>
          <pc:sldMk cId="1365130604" sldId="260"/>
        </pc:sldMkLst>
      </pc:sldChg>
      <pc:sldChg chg="del">
        <pc:chgData name="Jason Gregory" userId="1aabba1a-be46-42ff-bfa2-209770cf7271" providerId="ADAL" clId="{471BBCA8-079B-4824-830E-75A85FDC0442}" dt="2023-09-30T00:31:12.044" v="0" actId="47"/>
        <pc:sldMkLst>
          <pc:docMk/>
          <pc:sldMk cId="2246360011" sldId="260"/>
        </pc:sldMkLst>
      </pc:sldChg>
      <pc:sldChg chg="addSp delSp modSp add del mod">
        <pc:chgData name="Jason Gregory" userId="1aabba1a-be46-42ff-bfa2-209770cf7271" providerId="ADAL" clId="{471BBCA8-079B-4824-830E-75A85FDC0442}" dt="2023-09-30T22:56:46.200" v="147" actId="34807"/>
        <pc:sldMkLst>
          <pc:docMk/>
          <pc:sldMk cId="2424174114" sldId="260"/>
        </pc:sldMkLst>
      </pc:sldChg>
      <pc:sldChg chg="addSp modSp add mod modClrScheme chgLayout">
        <pc:chgData name="Jason Gregory" userId="1aabba1a-be46-42ff-bfa2-209770cf7271" providerId="ADAL" clId="{471BBCA8-079B-4824-830E-75A85FDC0442}" dt="2023-09-30T23:00:31.114" v="172"/>
        <pc:sldMkLst>
          <pc:docMk/>
          <pc:sldMk cId="2722185250" sldId="260"/>
        </pc:sldMkLst>
      </pc:sldChg>
      <pc:sldChg chg="addSp modSp add del mod modClrScheme chgLayout">
        <pc:chgData name="Jason Gregory" userId="1aabba1a-be46-42ff-bfa2-209770cf7271" providerId="ADAL" clId="{471BBCA8-079B-4824-830E-75A85FDC0442}" dt="2023-09-30T22:47:05.655" v="73" actId="47"/>
        <pc:sldMkLst>
          <pc:docMk/>
          <pc:sldMk cId="2986146487" sldId="260"/>
        </pc:sldMkLst>
      </pc:sldChg>
      <pc:sldChg chg="addSp delSp modSp add del mod modClrScheme chgLayout">
        <pc:chgData name="Jason Gregory" userId="1aabba1a-be46-42ff-bfa2-209770cf7271" providerId="ADAL" clId="{471BBCA8-079B-4824-830E-75A85FDC0442}" dt="2023-09-30T00:43:52.759" v="24" actId="47"/>
        <pc:sldMkLst>
          <pc:docMk/>
          <pc:sldMk cId="3265891705" sldId="260"/>
        </pc:sldMkLst>
      </pc:sldChg>
      <pc:sldChg chg="addSp modSp add del mod modClrScheme chgLayout">
        <pc:chgData name="Jason Gregory" userId="1aabba1a-be46-42ff-bfa2-209770cf7271" providerId="ADAL" clId="{471BBCA8-079B-4824-830E-75A85FDC0442}" dt="2023-09-30T00:36:11.665" v="16" actId="47"/>
        <pc:sldMkLst>
          <pc:docMk/>
          <pc:sldMk cId="3935148352" sldId="260"/>
        </pc:sldMkLst>
      </pc:sldChg>
      <pc:sldChg chg="addSp modSp add del mod modClrScheme chgLayout">
        <pc:chgData name="Jason Gregory" userId="1aabba1a-be46-42ff-bfa2-209770cf7271" providerId="ADAL" clId="{471BBCA8-079B-4824-830E-75A85FDC0442}" dt="2023-09-30T22:52:23.392" v="114" actId="47"/>
        <pc:sldMkLst>
          <pc:docMk/>
          <pc:sldMk cId="467587303" sldId="261"/>
        </pc:sldMkLst>
      </pc:sldChg>
      <pc:sldChg chg="addSp delSp modSp add del mod modClrScheme chgLayout">
        <pc:chgData name="Jason Gregory" userId="1aabba1a-be46-42ff-bfa2-209770cf7271" providerId="ADAL" clId="{471BBCA8-079B-4824-830E-75A85FDC0442}" dt="2023-09-30T00:36:11.665" v="16" actId="47"/>
        <pc:sldMkLst>
          <pc:docMk/>
          <pc:sldMk cId="1526358837" sldId="261"/>
        </pc:sldMkLst>
      </pc:sldChg>
      <pc:sldChg chg="del">
        <pc:chgData name="Jason Gregory" userId="1aabba1a-be46-42ff-bfa2-209770cf7271" providerId="ADAL" clId="{471BBCA8-079B-4824-830E-75A85FDC0442}" dt="2023-09-30T00:31:12.044" v="0" actId="47"/>
        <pc:sldMkLst>
          <pc:docMk/>
          <pc:sldMk cId="1675961300" sldId="261"/>
        </pc:sldMkLst>
      </pc:sldChg>
      <pc:sldChg chg="addSp modSp add mod modClrScheme chgLayout">
        <pc:chgData name="Jason Gregory" userId="1aabba1a-be46-42ff-bfa2-209770cf7271" providerId="ADAL" clId="{471BBCA8-079B-4824-830E-75A85FDC0442}" dt="2023-09-30T23:00:31.143" v="176"/>
        <pc:sldMkLst>
          <pc:docMk/>
          <pc:sldMk cId="1793734480" sldId="261"/>
        </pc:sldMkLst>
      </pc:sldChg>
      <pc:sldChg chg="addSp modSp add del mod modClrScheme chgLayout">
        <pc:chgData name="Jason Gregory" userId="1aabba1a-be46-42ff-bfa2-209770cf7271" providerId="ADAL" clId="{471BBCA8-079B-4824-830E-75A85FDC0442}" dt="2023-09-30T00:43:52.759" v="24" actId="47"/>
        <pc:sldMkLst>
          <pc:docMk/>
          <pc:sldMk cId="2737449167" sldId="261"/>
        </pc:sldMkLst>
      </pc:sldChg>
      <pc:sldChg chg="addSp delSp modSp add del mod modClrScheme chgLayout">
        <pc:chgData name="Jason Gregory" userId="1aabba1a-be46-42ff-bfa2-209770cf7271" providerId="ADAL" clId="{471BBCA8-079B-4824-830E-75A85FDC0442}" dt="2023-09-30T22:47:05.655" v="73" actId="47"/>
        <pc:sldMkLst>
          <pc:docMk/>
          <pc:sldMk cId="2829122336" sldId="261"/>
        </pc:sldMkLst>
      </pc:sldChg>
      <pc:sldChg chg="addSp delSp modSp add del mod modClrScheme chgLayout">
        <pc:chgData name="Jason Gregory" userId="1aabba1a-be46-42ff-bfa2-209770cf7271" providerId="ADAL" clId="{471BBCA8-079B-4824-830E-75A85FDC0442}" dt="2023-09-30T00:46:41.935" v="34" actId="34807"/>
        <pc:sldMkLst>
          <pc:docMk/>
          <pc:sldMk cId="3166712747" sldId="261"/>
        </pc:sldMkLst>
      </pc:sldChg>
      <pc:sldChg chg="addSp delSp modSp add del mod modClrScheme chgLayout">
        <pc:chgData name="Jason Gregory" userId="1aabba1a-be46-42ff-bfa2-209770cf7271" providerId="ADAL" clId="{471BBCA8-079B-4824-830E-75A85FDC0442}" dt="2023-09-30T22:56:46.200" v="147" actId="34807"/>
        <pc:sldMkLst>
          <pc:docMk/>
          <pc:sldMk cId="3754666054" sldId="261"/>
        </pc:sldMkLst>
      </pc:sldChg>
      <pc:sldChg chg="addSp modSp add del mod modClrScheme chgLayout">
        <pc:chgData name="Jason Gregory" userId="1aabba1a-be46-42ff-bfa2-209770cf7271" providerId="ADAL" clId="{471BBCA8-079B-4824-830E-75A85FDC0442}" dt="2023-09-30T00:36:11.665" v="16" actId="47"/>
        <pc:sldMkLst>
          <pc:docMk/>
          <pc:sldMk cId="37503844" sldId="262"/>
        </pc:sldMkLst>
      </pc:sldChg>
      <pc:sldChg chg="addSp modSp add del mod modClrScheme chgLayout">
        <pc:chgData name="Jason Gregory" userId="1aabba1a-be46-42ff-bfa2-209770cf7271" providerId="ADAL" clId="{471BBCA8-079B-4824-830E-75A85FDC0442}" dt="2023-09-30T22:52:23.392" v="114" actId="47"/>
        <pc:sldMkLst>
          <pc:docMk/>
          <pc:sldMk cId="267104906" sldId="262"/>
        </pc:sldMkLst>
      </pc:sldChg>
      <pc:sldChg chg="addSp delSp modSp add del mod modClrScheme chgLayout">
        <pc:chgData name="Jason Gregory" userId="1aabba1a-be46-42ff-bfa2-209770cf7271" providerId="ADAL" clId="{471BBCA8-079B-4824-830E-75A85FDC0442}" dt="2023-09-30T22:56:46.200" v="147" actId="34807"/>
        <pc:sldMkLst>
          <pc:docMk/>
          <pc:sldMk cId="779764419" sldId="262"/>
        </pc:sldMkLst>
      </pc:sldChg>
      <pc:sldChg chg="del">
        <pc:chgData name="Jason Gregory" userId="1aabba1a-be46-42ff-bfa2-209770cf7271" providerId="ADAL" clId="{471BBCA8-079B-4824-830E-75A85FDC0442}" dt="2023-09-30T00:31:12.044" v="0" actId="47"/>
        <pc:sldMkLst>
          <pc:docMk/>
          <pc:sldMk cId="786253201" sldId="262"/>
        </pc:sldMkLst>
      </pc:sldChg>
      <pc:sldChg chg="addSp modSp add del mod modClrScheme chgLayout">
        <pc:chgData name="Jason Gregory" userId="1aabba1a-be46-42ff-bfa2-209770cf7271" providerId="ADAL" clId="{471BBCA8-079B-4824-830E-75A85FDC0442}" dt="2023-09-30T22:47:05.655" v="73" actId="47"/>
        <pc:sldMkLst>
          <pc:docMk/>
          <pc:sldMk cId="1490904194" sldId="262"/>
        </pc:sldMkLst>
      </pc:sldChg>
      <pc:sldChg chg="addSp modSp add mod modClrScheme chgLayout">
        <pc:chgData name="Jason Gregory" userId="1aabba1a-be46-42ff-bfa2-209770cf7271" providerId="ADAL" clId="{471BBCA8-079B-4824-830E-75A85FDC0442}" dt="2023-09-30T23:00:31.189" v="180"/>
        <pc:sldMkLst>
          <pc:docMk/>
          <pc:sldMk cId="1596943150" sldId="262"/>
        </pc:sldMkLst>
      </pc:sldChg>
      <pc:sldChg chg="addSp modSp add del mod modClrScheme chgLayout">
        <pc:chgData name="Jason Gregory" userId="1aabba1a-be46-42ff-bfa2-209770cf7271" providerId="ADAL" clId="{471BBCA8-079B-4824-830E-75A85FDC0442}" dt="2023-09-30T00:43:52.759" v="24" actId="47"/>
        <pc:sldMkLst>
          <pc:docMk/>
          <pc:sldMk cId="3230174529" sldId="262"/>
        </pc:sldMkLst>
      </pc:sldChg>
      <pc:sldChg chg="addSp delSp modSp add del mod modClrScheme chgLayout">
        <pc:chgData name="Jason Gregory" userId="1aabba1a-be46-42ff-bfa2-209770cf7271" providerId="ADAL" clId="{471BBCA8-079B-4824-830E-75A85FDC0442}" dt="2023-09-30T00:46:41.935" v="34" actId="34807"/>
        <pc:sldMkLst>
          <pc:docMk/>
          <pc:sldMk cId="3437236894" sldId="262"/>
        </pc:sldMkLst>
      </pc:sldChg>
      <pc:sldChg chg="del">
        <pc:chgData name="Jason Gregory" userId="1aabba1a-be46-42ff-bfa2-209770cf7271" providerId="ADAL" clId="{471BBCA8-079B-4824-830E-75A85FDC0442}" dt="2023-09-30T00:31:12.044" v="0" actId="47"/>
        <pc:sldMkLst>
          <pc:docMk/>
          <pc:sldMk cId="291225784" sldId="263"/>
        </pc:sldMkLst>
      </pc:sldChg>
      <pc:sldChg chg="addSp delSp modSp add del mod modClrScheme chgLayout">
        <pc:chgData name="Jason Gregory" userId="1aabba1a-be46-42ff-bfa2-209770cf7271" providerId="ADAL" clId="{471BBCA8-079B-4824-830E-75A85FDC0442}" dt="2023-09-30T22:52:23.392" v="114" actId="47"/>
        <pc:sldMkLst>
          <pc:docMk/>
          <pc:sldMk cId="778109044" sldId="263"/>
        </pc:sldMkLst>
      </pc:sldChg>
      <pc:sldChg chg="modSp add del mod modClrScheme chgLayout">
        <pc:chgData name="Jason Gregory" userId="1aabba1a-be46-42ff-bfa2-209770cf7271" providerId="ADAL" clId="{471BBCA8-079B-4824-830E-75A85FDC0442}" dt="2023-09-30T00:36:11.665" v="16" actId="47"/>
        <pc:sldMkLst>
          <pc:docMk/>
          <pc:sldMk cId="1604773390" sldId="263"/>
        </pc:sldMkLst>
      </pc:sldChg>
      <pc:sldChg chg="modSp add del mod modClrScheme chgLayout">
        <pc:chgData name="Jason Gregory" userId="1aabba1a-be46-42ff-bfa2-209770cf7271" providerId="ADAL" clId="{471BBCA8-079B-4824-830E-75A85FDC0442}" dt="2023-09-30T00:43:52.759" v="24" actId="47"/>
        <pc:sldMkLst>
          <pc:docMk/>
          <pc:sldMk cId="1740079623" sldId="263"/>
        </pc:sldMkLst>
      </pc:sldChg>
      <pc:sldChg chg="modSp add mod modClrScheme chgLayout">
        <pc:chgData name="Jason Gregory" userId="1aabba1a-be46-42ff-bfa2-209770cf7271" providerId="ADAL" clId="{471BBCA8-079B-4824-830E-75A85FDC0442}" dt="2023-09-30T23:00:31.220" v="184"/>
        <pc:sldMkLst>
          <pc:docMk/>
          <pc:sldMk cId="1920835726" sldId="263"/>
        </pc:sldMkLst>
      </pc:sldChg>
      <pc:sldChg chg="addSp delSp modSp add del mod">
        <pc:chgData name="Jason Gregory" userId="1aabba1a-be46-42ff-bfa2-209770cf7271" providerId="ADAL" clId="{471BBCA8-079B-4824-830E-75A85FDC0442}" dt="2023-09-30T22:56:46.200" v="147" actId="34807"/>
        <pc:sldMkLst>
          <pc:docMk/>
          <pc:sldMk cId="2113789720" sldId="263"/>
        </pc:sldMkLst>
      </pc:sldChg>
      <pc:sldChg chg="addSp modSp add del mod modClrScheme chgLayout">
        <pc:chgData name="Jason Gregory" userId="1aabba1a-be46-42ff-bfa2-209770cf7271" providerId="ADAL" clId="{471BBCA8-079B-4824-830E-75A85FDC0442}" dt="2023-09-30T22:47:05.655" v="73" actId="47"/>
        <pc:sldMkLst>
          <pc:docMk/>
          <pc:sldMk cId="2408970495" sldId="263"/>
        </pc:sldMkLst>
      </pc:sldChg>
      <pc:sldChg chg="modSp add del mod modClrScheme chgLayout">
        <pc:chgData name="Jason Gregory" userId="1aabba1a-be46-42ff-bfa2-209770cf7271" providerId="ADAL" clId="{471BBCA8-079B-4824-830E-75A85FDC0442}" dt="2023-09-30T00:46:41.935" v="34" actId="34807"/>
        <pc:sldMkLst>
          <pc:docMk/>
          <pc:sldMk cId="3281550694" sldId="263"/>
        </pc:sldMkLst>
      </pc:sldChg>
      <pc:sldChg chg="addSp modSp add del mod modClrScheme chgLayout">
        <pc:chgData name="Jason Gregory" userId="1aabba1a-be46-42ff-bfa2-209770cf7271" providerId="ADAL" clId="{471BBCA8-079B-4824-830E-75A85FDC0442}" dt="2023-09-30T22:52:23.392" v="114" actId="47"/>
        <pc:sldMkLst>
          <pc:docMk/>
          <pc:sldMk cId="190733397" sldId="264"/>
        </pc:sldMkLst>
      </pc:sldChg>
      <pc:sldChg chg="addSp delSp modSp add mod modClrScheme chgLayout">
        <pc:chgData name="Jason Gregory" userId="1aabba1a-be46-42ff-bfa2-209770cf7271" providerId="ADAL" clId="{471BBCA8-079B-4824-830E-75A85FDC0442}" dt="2023-09-30T23:00:31.253" v="188"/>
        <pc:sldMkLst>
          <pc:docMk/>
          <pc:sldMk cId="356577904" sldId="264"/>
        </pc:sldMkLst>
      </pc:sldChg>
      <pc:sldChg chg="addSp delSp modSp add del mod modClrScheme chgLayout">
        <pc:chgData name="Jason Gregory" userId="1aabba1a-be46-42ff-bfa2-209770cf7271" providerId="ADAL" clId="{471BBCA8-079B-4824-830E-75A85FDC0442}" dt="2023-09-30T00:43:52.759" v="24" actId="47"/>
        <pc:sldMkLst>
          <pc:docMk/>
          <pc:sldMk cId="1397477864" sldId="264"/>
        </pc:sldMkLst>
      </pc:sldChg>
      <pc:sldChg chg="addSp delSp modSp add del mod modClrScheme chgLayout">
        <pc:chgData name="Jason Gregory" userId="1aabba1a-be46-42ff-bfa2-209770cf7271" providerId="ADAL" clId="{471BBCA8-079B-4824-830E-75A85FDC0442}" dt="2023-09-30T22:56:46.200" v="147" actId="34807"/>
        <pc:sldMkLst>
          <pc:docMk/>
          <pc:sldMk cId="1464825865" sldId="264"/>
        </pc:sldMkLst>
      </pc:sldChg>
      <pc:sldChg chg="addSp delSp modSp add del mod modClrScheme chgLayout">
        <pc:chgData name="Jason Gregory" userId="1aabba1a-be46-42ff-bfa2-209770cf7271" providerId="ADAL" clId="{471BBCA8-079B-4824-830E-75A85FDC0442}" dt="2023-09-30T00:36:11.665" v="16" actId="47"/>
        <pc:sldMkLst>
          <pc:docMk/>
          <pc:sldMk cId="2061381710" sldId="264"/>
        </pc:sldMkLst>
      </pc:sldChg>
      <pc:sldChg chg="addSp delSp modSp add del mod modClrScheme chgLayout">
        <pc:chgData name="Jason Gregory" userId="1aabba1a-be46-42ff-bfa2-209770cf7271" providerId="ADAL" clId="{471BBCA8-079B-4824-830E-75A85FDC0442}" dt="2023-09-30T22:47:05.655" v="73" actId="47"/>
        <pc:sldMkLst>
          <pc:docMk/>
          <pc:sldMk cId="3106652380" sldId="264"/>
        </pc:sldMkLst>
      </pc:sldChg>
      <pc:sldChg chg="addSp delSp modSp add del mod modClrScheme chgLayout">
        <pc:chgData name="Jason Gregory" userId="1aabba1a-be46-42ff-bfa2-209770cf7271" providerId="ADAL" clId="{471BBCA8-079B-4824-830E-75A85FDC0442}" dt="2023-09-30T00:46:41.935" v="34" actId="34807"/>
        <pc:sldMkLst>
          <pc:docMk/>
          <pc:sldMk cId="3463063937" sldId="264"/>
        </pc:sldMkLst>
      </pc:sldChg>
      <pc:sldChg chg="del">
        <pc:chgData name="Jason Gregory" userId="1aabba1a-be46-42ff-bfa2-209770cf7271" providerId="ADAL" clId="{471BBCA8-079B-4824-830E-75A85FDC0442}" dt="2023-09-30T00:31:12.044" v="0" actId="47"/>
        <pc:sldMkLst>
          <pc:docMk/>
          <pc:sldMk cId="4060297114" sldId="264"/>
        </pc:sldMkLst>
      </pc:sldChg>
      <pc:sldChg chg="addSp modSp add del mod modClrScheme chgLayout">
        <pc:chgData name="Jason Gregory" userId="1aabba1a-be46-42ff-bfa2-209770cf7271" providerId="ADAL" clId="{471BBCA8-079B-4824-830E-75A85FDC0442}" dt="2023-09-30T22:52:23.392" v="114" actId="47"/>
        <pc:sldMkLst>
          <pc:docMk/>
          <pc:sldMk cId="44923983" sldId="265"/>
        </pc:sldMkLst>
      </pc:sldChg>
      <pc:sldChg chg="addSp delSp modSp add del mod modClrScheme chgLayout">
        <pc:chgData name="Jason Gregory" userId="1aabba1a-be46-42ff-bfa2-209770cf7271" providerId="ADAL" clId="{471BBCA8-079B-4824-830E-75A85FDC0442}" dt="2023-09-30T00:43:52.759" v="24" actId="47"/>
        <pc:sldMkLst>
          <pc:docMk/>
          <pc:sldMk cId="107235941" sldId="265"/>
        </pc:sldMkLst>
      </pc:sldChg>
      <pc:sldChg chg="del">
        <pc:chgData name="Jason Gregory" userId="1aabba1a-be46-42ff-bfa2-209770cf7271" providerId="ADAL" clId="{471BBCA8-079B-4824-830E-75A85FDC0442}" dt="2023-09-30T00:31:12.044" v="0" actId="47"/>
        <pc:sldMkLst>
          <pc:docMk/>
          <pc:sldMk cId="771498397" sldId="265"/>
        </pc:sldMkLst>
      </pc:sldChg>
      <pc:sldChg chg="addSp delSp modSp add del mod modClrScheme chgLayout">
        <pc:chgData name="Jason Gregory" userId="1aabba1a-be46-42ff-bfa2-209770cf7271" providerId="ADAL" clId="{471BBCA8-079B-4824-830E-75A85FDC0442}" dt="2023-09-30T22:56:46.200" v="147" actId="34807"/>
        <pc:sldMkLst>
          <pc:docMk/>
          <pc:sldMk cId="2487667581" sldId="265"/>
        </pc:sldMkLst>
      </pc:sldChg>
      <pc:sldChg chg="addSp delSp modSp add del mod modClrScheme chgLayout">
        <pc:chgData name="Jason Gregory" userId="1aabba1a-be46-42ff-bfa2-209770cf7271" providerId="ADAL" clId="{471BBCA8-079B-4824-830E-75A85FDC0442}" dt="2023-09-30T00:46:41.935" v="34" actId="34807"/>
        <pc:sldMkLst>
          <pc:docMk/>
          <pc:sldMk cId="3184294239" sldId="265"/>
        </pc:sldMkLst>
      </pc:sldChg>
      <pc:sldChg chg="addSp modSp add mod modClrScheme chgLayout">
        <pc:chgData name="Jason Gregory" userId="1aabba1a-be46-42ff-bfa2-209770cf7271" providerId="ADAL" clId="{471BBCA8-079B-4824-830E-75A85FDC0442}" dt="2023-09-30T23:00:31.290" v="192"/>
        <pc:sldMkLst>
          <pc:docMk/>
          <pc:sldMk cId="3572821862" sldId="265"/>
        </pc:sldMkLst>
      </pc:sldChg>
      <pc:sldChg chg="addSp modSp add del mod modClrScheme chgLayout">
        <pc:chgData name="Jason Gregory" userId="1aabba1a-be46-42ff-bfa2-209770cf7271" providerId="ADAL" clId="{471BBCA8-079B-4824-830E-75A85FDC0442}" dt="2023-09-30T00:36:11.665" v="16" actId="47"/>
        <pc:sldMkLst>
          <pc:docMk/>
          <pc:sldMk cId="3793464205" sldId="265"/>
        </pc:sldMkLst>
      </pc:sldChg>
      <pc:sldChg chg="addSp delSp modSp add del mod">
        <pc:chgData name="Jason Gregory" userId="1aabba1a-be46-42ff-bfa2-209770cf7271" providerId="ADAL" clId="{471BBCA8-079B-4824-830E-75A85FDC0442}" dt="2023-09-30T22:47:05.655" v="73" actId="47"/>
        <pc:sldMkLst>
          <pc:docMk/>
          <pc:sldMk cId="4066322312" sldId="265"/>
        </pc:sldMkLst>
      </pc:sldChg>
      <pc:sldChg chg="addSp delSp modSp add del mod">
        <pc:chgData name="Jason Gregory" userId="1aabba1a-be46-42ff-bfa2-209770cf7271" providerId="ADAL" clId="{471BBCA8-079B-4824-830E-75A85FDC0442}" dt="2023-09-30T22:56:46.200" v="147" actId="34807"/>
        <pc:sldMkLst>
          <pc:docMk/>
          <pc:sldMk cId="957238259" sldId="266"/>
        </pc:sldMkLst>
      </pc:sldChg>
      <pc:sldChg chg="del">
        <pc:chgData name="Jason Gregory" userId="1aabba1a-be46-42ff-bfa2-209770cf7271" providerId="ADAL" clId="{471BBCA8-079B-4824-830E-75A85FDC0442}" dt="2023-09-30T00:31:12.044" v="0" actId="47"/>
        <pc:sldMkLst>
          <pc:docMk/>
          <pc:sldMk cId="1120111418" sldId="266"/>
        </pc:sldMkLst>
      </pc:sldChg>
      <pc:sldChg chg="addSp delSp modSp add del mod modClrScheme chgLayout">
        <pc:chgData name="Jason Gregory" userId="1aabba1a-be46-42ff-bfa2-209770cf7271" providerId="ADAL" clId="{471BBCA8-079B-4824-830E-75A85FDC0442}" dt="2023-09-30T00:43:52.759" v="24" actId="47"/>
        <pc:sldMkLst>
          <pc:docMk/>
          <pc:sldMk cId="1751740538" sldId="266"/>
        </pc:sldMkLst>
      </pc:sldChg>
      <pc:sldChg chg="addSp delSp modSp add mod modClrScheme chgLayout">
        <pc:chgData name="Jason Gregory" userId="1aabba1a-be46-42ff-bfa2-209770cf7271" providerId="ADAL" clId="{471BBCA8-079B-4824-830E-75A85FDC0442}" dt="2023-09-30T23:00:31.337" v="196"/>
        <pc:sldMkLst>
          <pc:docMk/>
          <pc:sldMk cId="1849884511" sldId="266"/>
        </pc:sldMkLst>
      </pc:sldChg>
      <pc:sldChg chg="addSp modSp add del mod modClrScheme chgLayout">
        <pc:chgData name="Jason Gregory" userId="1aabba1a-be46-42ff-bfa2-209770cf7271" providerId="ADAL" clId="{471BBCA8-079B-4824-830E-75A85FDC0442}" dt="2023-09-30T22:52:23.392" v="114" actId="47"/>
        <pc:sldMkLst>
          <pc:docMk/>
          <pc:sldMk cId="2171109136" sldId="266"/>
        </pc:sldMkLst>
      </pc:sldChg>
      <pc:sldChg chg="addSp delSp modSp add del mod modClrScheme chgLayout">
        <pc:chgData name="Jason Gregory" userId="1aabba1a-be46-42ff-bfa2-209770cf7271" providerId="ADAL" clId="{471BBCA8-079B-4824-830E-75A85FDC0442}" dt="2023-09-30T22:47:05.655" v="73" actId="47"/>
        <pc:sldMkLst>
          <pc:docMk/>
          <pc:sldMk cId="3662405921" sldId="266"/>
        </pc:sldMkLst>
      </pc:sldChg>
      <pc:sldChg chg="addSp modSp add del mod modClrScheme chgLayout">
        <pc:chgData name="Jason Gregory" userId="1aabba1a-be46-42ff-bfa2-209770cf7271" providerId="ADAL" clId="{471BBCA8-079B-4824-830E-75A85FDC0442}" dt="2023-09-30T00:36:11.665" v="16" actId="47"/>
        <pc:sldMkLst>
          <pc:docMk/>
          <pc:sldMk cId="3766309104" sldId="266"/>
        </pc:sldMkLst>
      </pc:sldChg>
      <pc:sldChg chg="addSp delSp modSp add del mod modClrScheme chgLayout">
        <pc:chgData name="Jason Gregory" userId="1aabba1a-be46-42ff-bfa2-209770cf7271" providerId="ADAL" clId="{471BBCA8-079B-4824-830E-75A85FDC0442}" dt="2023-09-30T00:46:41.935" v="34" actId="34807"/>
        <pc:sldMkLst>
          <pc:docMk/>
          <pc:sldMk cId="4113894156" sldId="266"/>
        </pc:sldMkLst>
      </pc:sldChg>
      <pc:sldChg chg="del">
        <pc:chgData name="Jason Gregory" userId="1aabba1a-be46-42ff-bfa2-209770cf7271" providerId="ADAL" clId="{471BBCA8-079B-4824-830E-75A85FDC0442}" dt="2023-09-30T00:31:12.044" v="0" actId="47"/>
        <pc:sldMkLst>
          <pc:docMk/>
          <pc:sldMk cId="2990257081" sldId="267"/>
        </pc:sldMkLst>
      </pc:sldChg>
      <pc:sldChg chg="del">
        <pc:chgData name="Jason Gregory" userId="1aabba1a-be46-42ff-bfa2-209770cf7271" providerId="ADAL" clId="{471BBCA8-079B-4824-830E-75A85FDC0442}" dt="2023-09-30T00:31:12.044" v="0" actId="47"/>
        <pc:sldMkLst>
          <pc:docMk/>
          <pc:sldMk cId="3426169604" sldId="268"/>
        </pc:sldMkLst>
      </pc:sldChg>
    </pc:docChg>
  </pc:docChgLst>
  <pc:docChgLst>
    <pc:chgData name="Jason Gregory" userId="S::asongre@microsoft.com::1aabba1a-be46-42ff-bfa2-209770cf7271" providerId="AD" clId="Web-{A904282B-DD72-9E64-85FA-3696EAFA26DE}"/>
    <pc:docChg chg="addSld delSld modSld">
      <pc:chgData name="Jason Gregory" userId="S::asongre@microsoft.com::1aabba1a-be46-42ff-bfa2-209770cf7271" providerId="AD" clId="Web-{A904282B-DD72-9E64-85FA-3696EAFA26DE}" dt="2023-10-26T19:42:47.653" v="51" actId="34807"/>
      <pc:docMkLst>
        <pc:docMk/>
      </pc:docMkLst>
      <pc:sldChg chg="new del">
        <pc:chgData name="Jason Gregory" userId="S::asongre@microsoft.com::1aabba1a-be46-42ff-bfa2-209770cf7271" providerId="AD" clId="Web-{A904282B-DD72-9E64-85FA-3696EAFA26DE}" dt="2023-10-26T19:42:47.544" v="50" actId="34807"/>
        <pc:sldMkLst>
          <pc:docMk/>
          <pc:sldMk cId="615098869" sldId="256"/>
        </pc:sldMkLst>
      </pc:sldChg>
      <pc:sldChg chg="add del">
        <pc:chgData name="Jason Gregory" userId="S::asongre@microsoft.com::1aabba1a-be46-42ff-bfa2-209770cf7271" providerId="AD" clId="Web-{A904282B-DD72-9E64-85FA-3696EAFA26DE}" dt="2023-10-24T02:52:28.002" v="31"/>
        <pc:sldMkLst>
          <pc:docMk/>
          <pc:sldMk cId="1139496880" sldId="256"/>
        </pc:sldMkLst>
      </pc:sldChg>
      <pc:sldChg chg="new del">
        <pc:chgData name="Jason Gregory" userId="S::asongre@microsoft.com::1aabba1a-be46-42ff-bfa2-209770cf7271" providerId="AD" clId="Web-{A904282B-DD72-9E64-85FA-3696EAFA26DE}" dt="2023-10-17T19:12:17.175" v="11"/>
        <pc:sldMkLst>
          <pc:docMk/>
          <pc:sldMk cId="2741167046" sldId="256"/>
        </pc:sldMkLst>
      </pc:sldChg>
      <pc:sldChg chg="modSp add mod modClrScheme chgLayout">
        <pc:chgData name="Jason Gregory" userId="S::asongre@microsoft.com::1aabba1a-be46-42ff-bfa2-209770cf7271" providerId="AD" clId="Web-{A904282B-DD72-9E64-85FA-3696EAFA26DE}" dt="2023-10-26T19:42:47.653" v="51" actId="34807"/>
        <pc:sldMkLst>
          <pc:docMk/>
          <pc:sldMk cId="3060082477" sldId="256"/>
        </pc:sldMkLst>
      </pc:sldChg>
      <pc:sldChg chg="addSp modSp new del mod modClrScheme chgLayout">
        <pc:chgData name="Jason Gregory" userId="S::asongre@microsoft.com::1aabba1a-be46-42ff-bfa2-209770cf7271" providerId="AD" clId="Web-{A904282B-DD72-9E64-85FA-3696EAFA26DE}" dt="2023-10-24T02:53:44.007" v="34" actId="34807"/>
        <pc:sldMkLst>
          <pc:docMk/>
          <pc:sldMk cId="3304241432" sldId="256"/>
        </pc:sldMkLst>
      </pc:sldChg>
      <pc:sldChg chg="modSp add del mod modClrScheme chgLayout">
        <pc:chgData name="Jason Gregory" userId="S::asongre@microsoft.com::1aabba1a-be46-42ff-bfa2-209770cf7271" providerId="AD" clId="Web-{A904282B-DD72-9E64-85FA-3696EAFA26DE}" dt="2023-10-26T19:40:39.384" v="48"/>
        <pc:sldMkLst>
          <pc:docMk/>
          <pc:sldMk cId="3384620225" sldId="256"/>
        </pc:sldMkLst>
      </pc:sldChg>
      <pc:sldChg chg="modSp add">
        <pc:chgData name="Jason Gregory" userId="S::asongre@microsoft.com::1aabba1a-be46-42ff-bfa2-209770cf7271" providerId="AD" clId="Web-{A904282B-DD72-9E64-85FA-3696EAFA26DE}" dt="2023-10-26T19:42:47.653" v="51" actId="34807"/>
        <pc:sldMkLst>
          <pc:docMk/>
          <pc:sldMk cId="1541462108" sldId="257"/>
        </pc:sldMkLst>
      </pc:sldChg>
      <pc:sldChg chg="modSp add del">
        <pc:chgData name="Jason Gregory" userId="S::asongre@microsoft.com::1aabba1a-be46-42ff-bfa2-209770cf7271" providerId="AD" clId="Web-{A904282B-DD72-9E64-85FA-3696EAFA26DE}" dt="2023-10-26T19:40:39.384" v="47"/>
        <pc:sldMkLst>
          <pc:docMk/>
          <pc:sldMk cId="1621236571" sldId="257"/>
        </pc:sldMkLst>
      </pc:sldChg>
      <pc:sldChg chg="add del">
        <pc:chgData name="Jason Gregory" userId="S::asongre@microsoft.com::1aabba1a-be46-42ff-bfa2-209770cf7271" providerId="AD" clId="Web-{A904282B-DD72-9E64-85FA-3696EAFA26DE}" dt="2023-10-24T02:52:28.002" v="30"/>
        <pc:sldMkLst>
          <pc:docMk/>
          <pc:sldMk cId="2623513147" sldId="257"/>
        </pc:sldMkLst>
      </pc:sldChg>
      <pc:sldChg chg="add del">
        <pc:chgData name="Jason Gregory" userId="S::asongre@microsoft.com::1aabba1a-be46-42ff-bfa2-209770cf7271" providerId="AD" clId="Web-{A904282B-DD72-9E64-85FA-3696EAFA26DE}" dt="2023-10-24T02:52:27.986" v="29"/>
        <pc:sldMkLst>
          <pc:docMk/>
          <pc:sldMk cId="1458775826" sldId="258"/>
        </pc:sldMkLst>
      </pc:sldChg>
      <pc:sldChg chg="modSp add mod modClrScheme chgLayout">
        <pc:chgData name="Jason Gregory" userId="S::asongre@microsoft.com::1aabba1a-be46-42ff-bfa2-209770cf7271" providerId="AD" clId="Web-{A904282B-DD72-9E64-85FA-3696EAFA26DE}" dt="2023-10-26T19:42:47.653" v="51" actId="34807"/>
        <pc:sldMkLst>
          <pc:docMk/>
          <pc:sldMk cId="3535959165" sldId="258"/>
        </pc:sldMkLst>
      </pc:sldChg>
      <pc:sldChg chg="modSp add del mod modClrScheme chgLayout">
        <pc:chgData name="Jason Gregory" userId="S::asongre@microsoft.com::1aabba1a-be46-42ff-bfa2-209770cf7271" providerId="AD" clId="Web-{A904282B-DD72-9E64-85FA-3696EAFA26DE}" dt="2023-10-26T19:40:39.384" v="46"/>
        <pc:sldMkLst>
          <pc:docMk/>
          <pc:sldMk cId="4254609576" sldId="258"/>
        </pc:sldMkLst>
      </pc:sldChg>
      <pc:sldChg chg="add del">
        <pc:chgData name="Jason Gregory" userId="S::asongre@microsoft.com::1aabba1a-be46-42ff-bfa2-209770cf7271" providerId="AD" clId="Web-{A904282B-DD72-9E64-85FA-3696EAFA26DE}" dt="2023-10-24T02:52:27.986" v="28"/>
        <pc:sldMkLst>
          <pc:docMk/>
          <pc:sldMk cId="214757260" sldId="259"/>
        </pc:sldMkLst>
      </pc:sldChg>
      <pc:sldChg chg="modSp add del">
        <pc:chgData name="Jason Gregory" userId="S::asongre@microsoft.com::1aabba1a-be46-42ff-bfa2-209770cf7271" providerId="AD" clId="Web-{A904282B-DD72-9E64-85FA-3696EAFA26DE}" dt="2023-10-26T19:40:39.384" v="45"/>
        <pc:sldMkLst>
          <pc:docMk/>
          <pc:sldMk cId="3354622132" sldId="259"/>
        </pc:sldMkLst>
      </pc:sldChg>
      <pc:sldChg chg="modSp add">
        <pc:chgData name="Jason Gregory" userId="S::asongre@microsoft.com::1aabba1a-be46-42ff-bfa2-209770cf7271" providerId="AD" clId="Web-{A904282B-DD72-9E64-85FA-3696EAFA26DE}" dt="2023-10-26T19:42:47.653" v="51" actId="34807"/>
        <pc:sldMkLst>
          <pc:docMk/>
          <pc:sldMk cId="4218284259" sldId="259"/>
        </pc:sldMkLst>
      </pc:sldChg>
      <pc:sldChg chg="modSp add del">
        <pc:chgData name="Jason Gregory" userId="S::asongre@microsoft.com::1aabba1a-be46-42ff-bfa2-209770cf7271" providerId="AD" clId="Web-{A904282B-DD72-9E64-85FA-3696EAFA26DE}" dt="2023-10-26T19:40:39.384" v="44"/>
        <pc:sldMkLst>
          <pc:docMk/>
          <pc:sldMk cId="84994686" sldId="260"/>
        </pc:sldMkLst>
      </pc:sldChg>
      <pc:sldChg chg="modSp add">
        <pc:chgData name="Jason Gregory" userId="S::asongre@microsoft.com::1aabba1a-be46-42ff-bfa2-209770cf7271" providerId="AD" clId="Web-{A904282B-DD72-9E64-85FA-3696EAFA26DE}" dt="2023-10-26T19:42:47.653" v="51" actId="34807"/>
        <pc:sldMkLst>
          <pc:docMk/>
          <pc:sldMk cId="571266071" sldId="260"/>
        </pc:sldMkLst>
      </pc:sldChg>
      <pc:sldChg chg="add del">
        <pc:chgData name="Jason Gregory" userId="S::asongre@microsoft.com::1aabba1a-be46-42ff-bfa2-209770cf7271" providerId="AD" clId="Web-{A904282B-DD72-9E64-85FA-3696EAFA26DE}" dt="2023-10-24T02:52:27.986" v="27"/>
        <pc:sldMkLst>
          <pc:docMk/>
          <pc:sldMk cId="1932847697" sldId="260"/>
        </pc:sldMkLst>
      </pc:sldChg>
      <pc:sldChg chg="add del">
        <pc:chgData name="Jason Gregory" userId="S::asongre@microsoft.com::1aabba1a-be46-42ff-bfa2-209770cf7271" providerId="AD" clId="Web-{A904282B-DD72-9E64-85FA-3696EAFA26DE}" dt="2023-10-24T02:52:27.986" v="26"/>
        <pc:sldMkLst>
          <pc:docMk/>
          <pc:sldMk cId="500607172" sldId="261"/>
        </pc:sldMkLst>
      </pc:sldChg>
      <pc:sldChg chg="addSp delSp modSp add del mod modClrScheme chgLayout">
        <pc:chgData name="Jason Gregory" userId="S::asongre@microsoft.com::1aabba1a-be46-42ff-bfa2-209770cf7271" providerId="AD" clId="Web-{A904282B-DD72-9E64-85FA-3696EAFA26DE}" dt="2023-10-26T19:40:39.384" v="43"/>
        <pc:sldMkLst>
          <pc:docMk/>
          <pc:sldMk cId="2175345286" sldId="261"/>
        </pc:sldMkLst>
      </pc:sldChg>
      <pc:sldChg chg="modSp add">
        <pc:chgData name="Jason Gregory" userId="S::asongre@microsoft.com::1aabba1a-be46-42ff-bfa2-209770cf7271" providerId="AD" clId="Web-{A904282B-DD72-9E64-85FA-3696EAFA26DE}" dt="2023-10-26T19:42:47.653" v="51" actId="34807"/>
        <pc:sldMkLst>
          <pc:docMk/>
          <pc:sldMk cId="3221767218" sldId="261"/>
        </pc:sldMkLst>
      </pc:sldChg>
      <pc:sldChg chg="addSp delSp modSp add del">
        <pc:chgData name="Jason Gregory" userId="S::asongre@microsoft.com::1aabba1a-be46-42ff-bfa2-209770cf7271" providerId="AD" clId="Web-{A904282B-DD72-9E64-85FA-3696EAFA26DE}" dt="2023-10-26T19:40:39.337" v="42"/>
        <pc:sldMkLst>
          <pc:docMk/>
          <pc:sldMk cId="1521787323" sldId="262"/>
        </pc:sldMkLst>
      </pc:sldChg>
      <pc:sldChg chg="add del">
        <pc:chgData name="Jason Gregory" userId="S::asongre@microsoft.com::1aabba1a-be46-42ff-bfa2-209770cf7271" providerId="AD" clId="Web-{A904282B-DD72-9E64-85FA-3696EAFA26DE}" dt="2023-10-24T02:52:27.970" v="25"/>
        <pc:sldMkLst>
          <pc:docMk/>
          <pc:sldMk cId="2269660626" sldId="262"/>
        </pc:sldMkLst>
      </pc:sldChg>
      <pc:sldChg chg="modSp add">
        <pc:chgData name="Jason Gregory" userId="S::asongre@microsoft.com::1aabba1a-be46-42ff-bfa2-209770cf7271" providerId="AD" clId="Web-{A904282B-DD72-9E64-85FA-3696EAFA26DE}" dt="2023-10-26T19:42:47.653" v="51" actId="34807"/>
        <pc:sldMkLst>
          <pc:docMk/>
          <pc:sldMk cId="3635373172" sldId="262"/>
        </pc:sldMkLst>
      </pc:sldChg>
      <pc:sldChg chg="modSp add mod modClrScheme chgLayout">
        <pc:chgData name="Jason Gregory" userId="S::asongre@microsoft.com::1aabba1a-be46-42ff-bfa2-209770cf7271" providerId="AD" clId="Web-{A904282B-DD72-9E64-85FA-3696EAFA26DE}" dt="2023-10-26T19:42:47.653" v="51" actId="34807"/>
        <pc:sldMkLst>
          <pc:docMk/>
          <pc:sldMk cId="2218465592" sldId="263"/>
        </pc:sldMkLst>
      </pc:sldChg>
      <pc:sldChg chg="add del">
        <pc:chgData name="Jason Gregory" userId="S::asongre@microsoft.com::1aabba1a-be46-42ff-bfa2-209770cf7271" providerId="AD" clId="Web-{A904282B-DD72-9E64-85FA-3696EAFA26DE}" dt="2023-10-24T02:52:27.970" v="24"/>
        <pc:sldMkLst>
          <pc:docMk/>
          <pc:sldMk cId="2928071783" sldId="263"/>
        </pc:sldMkLst>
      </pc:sldChg>
      <pc:sldChg chg="addSp delSp modSp add del mod modClrScheme chgLayout">
        <pc:chgData name="Jason Gregory" userId="S::asongre@microsoft.com::1aabba1a-be46-42ff-bfa2-209770cf7271" providerId="AD" clId="Web-{A904282B-DD72-9E64-85FA-3696EAFA26DE}" dt="2023-10-26T19:40:39.321" v="41"/>
        <pc:sldMkLst>
          <pc:docMk/>
          <pc:sldMk cId="3385485348" sldId="263"/>
        </pc:sldMkLst>
      </pc:sldChg>
      <pc:sldChg chg="add del">
        <pc:chgData name="Jason Gregory" userId="S::asongre@microsoft.com::1aabba1a-be46-42ff-bfa2-209770cf7271" providerId="AD" clId="Web-{A904282B-DD72-9E64-85FA-3696EAFA26DE}" dt="2023-10-24T02:52:27.924" v="23"/>
        <pc:sldMkLst>
          <pc:docMk/>
          <pc:sldMk cId="889931321" sldId="264"/>
        </pc:sldMkLst>
      </pc:sldChg>
      <pc:sldChg chg="addSp delSp modSp add del mod modClrScheme chgLayout">
        <pc:chgData name="Jason Gregory" userId="S::asongre@microsoft.com::1aabba1a-be46-42ff-bfa2-209770cf7271" providerId="AD" clId="Web-{A904282B-DD72-9E64-85FA-3696EAFA26DE}" dt="2023-10-26T19:40:39.290" v="40"/>
        <pc:sldMkLst>
          <pc:docMk/>
          <pc:sldMk cId="1414030734" sldId="264"/>
        </pc:sldMkLst>
      </pc:sldChg>
      <pc:sldChg chg="modSp add mod modClrScheme chgLayout">
        <pc:chgData name="Jason Gregory" userId="S::asongre@microsoft.com::1aabba1a-be46-42ff-bfa2-209770cf7271" providerId="AD" clId="Web-{A904282B-DD72-9E64-85FA-3696EAFA26DE}" dt="2023-10-26T19:42:47.653" v="51" actId="34807"/>
        <pc:sldMkLst>
          <pc:docMk/>
          <pc:sldMk cId="2306705835" sldId="264"/>
        </pc:sldMkLst>
      </pc:sldChg>
      <pc:sldChg chg="addSp delSp modSp add del">
        <pc:chgData name="Jason Gregory" userId="S::asongre@microsoft.com::1aabba1a-be46-42ff-bfa2-209770cf7271" providerId="AD" clId="Web-{A904282B-DD72-9E64-85FA-3696EAFA26DE}" dt="2023-10-26T19:40:39.259" v="39"/>
        <pc:sldMkLst>
          <pc:docMk/>
          <pc:sldMk cId="175665967" sldId="265"/>
        </pc:sldMkLst>
      </pc:sldChg>
      <pc:sldChg chg="modSp add">
        <pc:chgData name="Jason Gregory" userId="S::asongre@microsoft.com::1aabba1a-be46-42ff-bfa2-209770cf7271" providerId="AD" clId="Web-{A904282B-DD72-9E64-85FA-3696EAFA26DE}" dt="2023-10-26T19:42:47.653" v="51" actId="34807"/>
        <pc:sldMkLst>
          <pc:docMk/>
          <pc:sldMk cId="708791374" sldId="265"/>
        </pc:sldMkLst>
      </pc:sldChg>
      <pc:sldChg chg="add del">
        <pc:chgData name="Jason Gregory" userId="S::asongre@microsoft.com::1aabba1a-be46-42ff-bfa2-209770cf7271" providerId="AD" clId="Web-{A904282B-DD72-9E64-85FA-3696EAFA26DE}" dt="2023-10-24T02:52:27.924" v="22"/>
        <pc:sldMkLst>
          <pc:docMk/>
          <pc:sldMk cId="3624658566" sldId="265"/>
        </pc:sldMkLst>
      </pc:sldChg>
      <pc:sldChg chg="modSp add del">
        <pc:chgData name="Jason Gregory" userId="S::asongre@microsoft.com::1aabba1a-be46-42ff-bfa2-209770cf7271" providerId="AD" clId="Web-{A904282B-DD72-9E64-85FA-3696EAFA26DE}" dt="2023-10-26T19:40:39.227" v="38"/>
        <pc:sldMkLst>
          <pc:docMk/>
          <pc:sldMk cId="928517330" sldId="266"/>
        </pc:sldMkLst>
      </pc:sldChg>
      <pc:sldChg chg="modSp add">
        <pc:chgData name="Jason Gregory" userId="S::asongre@microsoft.com::1aabba1a-be46-42ff-bfa2-209770cf7271" providerId="AD" clId="Web-{A904282B-DD72-9E64-85FA-3696EAFA26DE}" dt="2023-10-26T19:42:47.653" v="51" actId="34807"/>
        <pc:sldMkLst>
          <pc:docMk/>
          <pc:sldMk cId="4104793774" sldId="266"/>
        </pc:sldMkLst>
      </pc:sldChg>
      <pc:sldChg chg="modSp add">
        <pc:chgData name="Jason Gregory" userId="S::asongre@microsoft.com::1aabba1a-be46-42ff-bfa2-209770cf7271" providerId="AD" clId="Web-{A904282B-DD72-9E64-85FA-3696EAFA26DE}" dt="2023-10-26T19:42:47.653" v="51" actId="34807"/>
        <pc:sldMkLst>
          <pc:docMk/>
          <pc:sldMk cId="1893928284" sldId="267"/>
        </pc:sldMkLst>
      </pc:sldChg>
      <pc:sldChg chg="modSp add del">
        <pc:chgData name="Jason Gregory" userId="S::asongre@microsoft.com::1aabba1a-be46-42ff-bfa2-209770cf7271" providerId="AD" clId="Web-{A904282B-DD72-9E64-85FA-3696EAFA26DE}" dt="2023-10-26T19:40:39.227" v="37"/>
        <pc:sldMkLst>
          <pc:docMk/>
          <pc:sldMk cId="3302768115" sldId="267"/>
        </pc:sldMkLst>
      </pc:sldChg>
      <pc:sldChg chg="modSp add">
        <pc:chgData name="Jason Gregory" userId="S::asongre@microsoft.com::1aabba1a-be46-42ff-bfa2-209770cf7271" providerId="AD" clId="Web-{A904282B-DD72-9E64-85FA-3696EAFA26DE}" dt="2023-10-26T19:42:47.653" v="51" actId="34807"/>
        <pc:sldMkLst>
          <pc:docMk/>
          <pc:sldMk cId="3613149349" sldId="268"/>
        </pc:sldMkLst>
      </pc:sldChg>
      <pc:sldChg chg="modSp add del">
        <pc:chgData name="Jason Gregory" userId="S::asongre@microsoft.com::1aabba1a-be46-42ff-bfa2-209770cf7271" providerId="AD" clId="Web-{A904282B-DD72-9E64-85FA-3696EAFA26DE}" dt="2023-10-26T19:40:39.227" v="36"/>
        <pc:sldMkLst>
          <pc:docMk/>
          <pc:sldMk cId="4289204759" sldId="268"/>
        </pc:sldMkLst>
      </pc:sldChg>
    </pc:docChg>
  </pc:docChgLst>
  <pc:docChgLst>
    <pc:chgData name="Jason Gregory" userId="S::asongre@microsoft.com::1aabba1a-be46-42ff-bfa2-209770cf7271" providerId="AD" clId="Web-{7C06F113-1075-BCD7-D2CD-B22C9D1C0AED}"/>
    <pc:docChg chg="modSld">
      <pc:chgData name="Jason Gregory" userId="S::asongre@microsoft.com::1aabba1a-be46-42ff-bfa2-209770cf7271" providerId="AD" clId="Web-{7C06F113-1075-BCD7-D2CD-B22C9D1C0AED}" dt="2023-10-26T19:55:42.026" v="3"/>
      <pc:docMkLst>
        <pc:docMk/>
      </pc:docMkLst>
      <pc:sldChg chg="modSp">
        <pc:chgData name="Jason Gregory" userId="S::asongre@microsoft.com::1aabba1a-be46-42ff-bfa2-209770cf7271" providerId="AD" clId="Web-{7C06F113-1075-BCD7-D2CD-B22C9D1C0AED}" dt="2023-10-26T19:55:42.026" v="3"/>
        <pc:sldMkLst>
          <pc:docMk/>
          <pc:sldMk cId="571266071" sldId="260"/>
        </pc:sldMkLst>
      </pc:sldChg>
    </pc:docChg>
  </pc:docChgLst>
  <pc:docChgLst>
    <pc:chgData name="Chanda Wong" userId="S::chawong@microsoft.com::6e43c97f-1cf7-41ca-a97d-55dc076b80c8" providerId="AD" clId="Web-{7654C1B2-76D7-28DE-ECC7-9863CD2177A9}"/>
    <pc:docChg chg="addSld delSld modSld sldOrd addSection delSection modSection">
      <pc:chgData name="Chanda Wong" userId="S::chawong@microsoft.com::6e43c97f-1cf7-41ca-a97d-55dc076b80c8" providerId="AD" clId="Web-{7654C1B2-76D7-28DE-ECC7-9863CD2177A9}" dt="2024-01-09T15:57:34.408" v="21"/>
      <pc:docMkLst>
        <pc:docMk/>
      </pc:docMkLst>
      <pc:sldChg chg="modSp add del mod ord modClrScheme chgLayout">
        <pc:chgData name="Chanda Wong" userId="S::chawong@microsoft.com::6e43c97f-1cf7-41ca-a97d-55dc076b80c8" providerId="AD" clId="Web-{7654C1B2-76D7-28DE-ECC7-9863CD2177A9}" dt="2024-01-09T15:57:21.314" v="7"/>
        <pc:sldMkLst>
          <pc:docMk/>
          <pc:sldMk cId="122279647" sldId="256"/>
        </pc:sldMkLst>
      </pc:sldChg>
      <pc:sldChg chg="del">
        <pc:chgData name="Chanda Wong" userId="S::chawong@microsoft.com::6e43c97f-1cf7-41ca-a97d-55dc076b80c8" providerId="AD" clId="Web-{7654C1B2-76D7-28DE-ECC7-9863CD2177A9}" dt="2024-01-09T15:52:29.327" v="0" actId="34807"/>
        <pc:sldMkLst>
          <pc:docMk/>
          <pc:sldMk cId="450252852" sldId="256"/>
        </pc:sldMkLst>
      </pc:sldChg>
      <pc:sldChg chg="modSp add del mod ord modClrScheme chgLayout">
        <pc:chgData name="Chanda Wong" userId="S::chawong@microsoft.com::6e43c97f-1cf7-41ca-a97d-55dc076b80c8" providerId="AD" clId="Web-{7654C1B2-76D7-28DE-ECC7-9863CD2177A9}" dt="2024-01-09T15:57:21.298" v="6"/>
        <pc:sldMkLst>
          <pc:docMk/>
          <pc:sldMk cId="931149469" sldId="257"/>
        </pc:sldMkLst>
      </pc:sldChg>
      <pc:sldChg chg="modSp add del mod ord modClrScheme chgLayout">
        <pc:chgData name="Chanda Wong" userId="S::chawong@microsoft.com::6e43c97f-1cf7-41ca-a97d-55dc076b80c8" providerId="AD" clId="Web-{7654C1B2-76D7-28DE-ECC7-9863CD2177A9}" dt="2024-01-09T15:57:29.627" v="18"/>
        <pc:sldMkLst>
          <pc:docMk/>
          <pc:sldMk cId="1872058558" sldId="258"/>
        </pc:sldMkLst>
      </pc:sldChg>
      <pc:sldChg chg="modSp add del mod ord modClrScheme chgLayout">
        <pc:chgData name="Chanda Wong" userId="S::chawong@microsoft.com::6e43c97f-1cf7-41ca-a97d-55dc076b80c8" providerId="AD" clId="Web-{7654C1B2-76D7-28DE-ECC7-9863CD2177A9}" dt="2024-01-09T15:57:29.627" v="16"/>
        <pc:sldMkLst>
          <pc:docMk/>
          <pc:sldMk cId="3500596496" sldId="259"/>
        </pc:sldMkLst>
      </pc:sldChg>
      <pc:sldChg chg="modSp add del mod ord modClrScheme chgLayout">
        <pc:chgData name="Chanda Wong" userId="S::chawong@microsoft.com::6e43c97f-1cf7-41ca-a97d-55dc076b80c8" providerId="AD" clId="Web-{7654C1B2-76D7-28DE-ECC7-9863CD2177A9}" dt="2024-01-09T15:57:29.611" v="15"/>
        <pc:sldMkLst>
          <pc:docMk/>
          <pc:sldMk cId="4148559503" sldId="260"/>
        </pc:sldMkLst>
      </pc:sldChg>
      <pc:sldChg chg="modSp add del mod ord modClrScheme chgLayout">
        <pc:chgData name="Chanda Wong" userId="S::chawong@microsoft.com::6e43c97f-1cf7-41ca-a97d-55dc076b80c8" providerId="AD" clId="Web-{7654C1B2-76D7-28DE-ECC7-9863CD2177A9}" dt="2024-01-09T15:57:29.611" v="14"/>
        <pc:sldMkLst>
          <pc:docMk/>
          <pc:sldMk cId="2296620893" sldId="261"/>
        </pc:sldMkLst>
      </pc:sldChg>
      <pc:sldChg chg="modSp add del mod ord modClrScheme chgLayout">
        <pc:chgData name="Chanda Wong" userId="S::chawong@microsoft.com::6e43c97f-1cf7-41ca-a97d-55dc076b80c8" providerId="AD" clId="Web-{7654C1B2-76D7-28DE-ECC7-9863CD2177A9}" dt="2024-01-09T15:57:29.611" v="13"/>
        <pc:sldMkLst>
          <pc:docMk/>
          <pc:sldMk cId="704507564" sldId="262"/>
        </pc:sldMkLst>
      </pc:sldChg>
      <pc:sldChg chg="modSp add del mod ord modClrScheme chgLayout">
        <pc:chgData name="Chanda Wong" userId="S::chawong@microsoft.com::6e43c97f-1cf7-41ca-a97d-55dc076b80c8" providerId="AD" clId="Web-{7654C1B2-76D7-28DE-ECC7-9863CD2177A9}" dt="2024-01-09T15:57:29.611" v="12"/>
        <pc:sldMkLst>
          <pc:docMk/>
          <pc:sldMk cId="3368101586" sldId="263"/>
        </pc:sldMkLst>
      </pc:sldChg>
      <pc:sldChg chg="modSp add del mod ord modClrScheme chgLayout">
        <pc:chgData name="Chanda Wong" userId="S::chawong@microsoft.com::6e43c97f-1cf7-41ca-a97d-55dc076b80c8" providerId="AD" clId="Web-{7654C1B2-76D7-28DE-ECC7-9863CD2177A9}" dt="2024-01-09T15:57:29.611" v="11"/>
        <pc:sldMkLst>
          <pc:docMk/>
          <pc:sldMk cId="310976487" sldId="264"/>
        </pc:sldMkLst>
      </pc:sldChg>
      <pc:sldChg chg="modSp add del mod ord modClrScheme chgLayout">
        <pc:chgData name="Chanda Wong" userId="S::chawong@microsoft.com::6e43c97f-1cf7-41ca-a97d-55dc076b80c8" providerId="AD" clId="Web-{7654C1B2-76D7-28DE-ECC7-9863CD2177A9}" dt="2024-01-09T15:57:29.611" v="10"/>
        <pc:sldMkLst>
          <pc:docMk/>
          <pc:sldMk cId="3984927342" sldId="265"/>
        </pc:sldMkLst>
      </pc:sldChg>
      <pc:sldChg chg="modSp add del mod ord modClrScheme chgLayout">
        <pc:chgData name="Chanda Wong" userId="S::chawong@microsoft.com::6e43c97f-1cf7-41ca-a97d-55dc076b80c8" providerId="AD" clId="Web-{7654C1B2-76D7-28DE-ECC7-9863CD2177A9}" dt="2024-01-09T15:57:29.596" v="9"/>
        <pc:sldMkLst>
          <pc:docMk/>
          <pc:sldMk cId="1383578458" sldId="266"/>
        </pc:sldMkLst>
      </pc:sldChg>
      <pc:sldChg chg="modSp add del mod ord modClrScheme chgLayout">
        <pc:chgData name="Chanda Wong" userId="S::chawong@microsoft.com::6e43c97f-1cf7-41ca-a97d-55dc076b80c8" providerId="AD" clId="Web-{7654C1B2-76D7-28DE-ECC7-9863CD2177A9}" dt="2024-01-09T15:57:34.408" v="20"/>
        <pc:sldMkLst>
          <pc:docMk/>
          <pc:sldMk cId="4272357505" sldId="267"/>
        </pc:sldMkLst>
      </pc:sldChg>
      <pc:sldChg chg="modSp add mod ord modClrScheme chgLayout">
        <pc:chgData name="Chanda Wong" userId="S::chawong@microsoft.com::6e43c97f-1cf7-41ca-a97d-55dc076b80c8" providerId="AD" clId="Web-{7654C1B2-76D7-28DE-ECC7-9863CD2177A9}" dt="2024-01-09T15:55:23.697" v="2" actId="34807"/>
        <pc:sldMkLst>
          <pc:docMk/>
          <pc:sldMk cId="166449482" sldId="268"/>
        </pc:sldMkLst>
      </pc:sldChg>
      <pc:sldChg chg="modSp add mod ord modClrScheme chgLayout">
        <pc:chgData name="Chanda Wong" userId="S::chawong@microsoft.com::6e43c97f-1cf7-41ca-a97d-55dc076b80c8" providerId="AD" clId="Web-{7654C1B2-76D7-28DE-ECC7-9863CD2177A9}" dt="2024-01-09T15:55:23.697" v="2" actId="34807"/>
        <pc:sldMkLst>
          <pc:docMk/>
          <pc:sldMk cId="70433254" sldId="269"/>
        </pc:sldMkLst>
      </pc:sldChg>
      <pc:sldChg chg="modSp add mod ord modClrScheme chgLayout">
        <pc:chgData name="Chanda Wong" userId="S::chawong@microsoft.com::6e43c97f-1cf7-41ca-a97d-55dc076b80c8" providerId="AD" clId="Web-{7654C1B2-76D7-28DE-ECC7-9863CD2177A9}" dt="2024-01-09T15:55:23.697" v="2" actId="34807"/>
        <pc:sldMkLst>
          <pc:docMk/>
          <pc:sldMk cId="854181502" sldId="270"/>
        </pc:sldMkLst>
      </pc:sldChg>
      <pc:sldChg chg="modSp add mod ord modClrScheme chgLayout">
        <pc:chgData name="Chanda Wong" userId="S::chawong@microsoft.com::6e43c97f-1cf7-41ca-a97d-55dc076b80c8" providerId="AD" clId="Web-{7654C1B2-76D7-28DE-ECC7-9863CD2177A9}" dt="2024-01-09T15:55:23.697" v="2" actId="34807"/>
        <pc:sldMkLst>
          <pc:docMk/>
          <pc:sldMk cId="3321354725" sldId="271"/>
        </pc:sldMkLst>
      </pc:sldChg>
      <pc:sldChg chg="modSp add mod ord modClrScheme chgLayout">
        <pc:chgData name="Chanda Wong" userId="S::chawong@microsoft.com::6e43c97f-1cf7-41ca-a97d-55dc076b80c8" providerId="AD" clId="Web-{7654C1B2-76D7-28DE-ECC7-9863CD2177A9}" dt="2024-01-09T15:55:23.697" v="2" actId="34807"/>
        <pc:sldMkLst>
          <pc:docMk/>
          <pc:sldMk cId="620200871" sldId="272"/>
        </pc:sldMkLst>
      </pc:sldChg>
      <pc:sldChg chg="modSp add mod ord modClrScheme chgLayout">
        <pc:chgData name="Chanda Wong" userId="S::chawong@microsoft.com::6e43c97f-1cf7-41ca-a97d-55dc076b80c8" providerId="AD" clId="Web-{7654C1B2-76D7-28DE-ECC7-9863CD2177A9}" dt="2024-01-09T15:55:23.697" v="2" actId="34807"/>
        <pc:sldMkLst>
          <pc:docMk/>
          <pc:sldMk cId="3831378441" sldId="273"/>
        </pc:sldMkLst>
      </pc:sldChg>
      <pc:sldChg chg="modSp add mod ord modClrScheme chgLayout">
        <pc:chgData name="Chanda Wong" userId="S::chawong@microsoft.com::6e43c97f-1cf7-41ca-a97d-55dc076b80c8" providerId="AD" clId="Web-{7654C1B2-76D7-28DE-ECC7-9863CD2177A9}" dt="2024-01-09T15:55:23.697" v="2" actId="34807"/>
        <pc:sldMkLst>
          <pc:docMk/>
          <pc:sldMk cId="3011844325" sldId="274"/>
        </pc:sldMkLst>
      </pc:sldChg>
      <pc:sldChg chg="modSp add mod ord modClrScheme chgLayout">
        <pc:chgData name="Chanda Wong" userId="S::chawong@microsoft.com::6e43c97f-1cf7-41ca-a97d-55dc076b80c8" providerId="AD" clId="Web-{7654C1B2-76D7-28DE-ECC7-9863CD2177A9}" dt="2024-01-09T15:55:23.697" v="2" actId="34807"/>
        <pc:sldMkLst>
          <pc:docMk/>
          <pc:sldMk cId="228161716" sldId="275"/>
        </pc:sldMkLst>
      </pc:sldChg>
      <pc:sldChg chg="modSp add mod ord modClrScheme chgLayout">
        <pc:chgData name="Chanda Wong" userId="S::chawong@microsoft.com::6e43c97f-1cf7-41ca-a97d-55dc076b80c8" providerId="AD" clId="Web-{7654C1B2-76D7-28DE-ECC7-9863CD2177A9}" dt="2024-01-09T15:55:23.697" v="2" actId="34807"/>
        <pc:sldMkLst>
          <pc:docMk/>
          <pc:sldMk cId="837875487" sldId="276"/>
        </pc:sldMkLst>
      </pc:sldChg>
      <pc:sldChg chg="modSp add mod ord modClrScheme chgLayout">
        <pc:chgData name="Chanda Wong" userId="S::chawong@microsoft.com::6e43c97f-1cf7-41ca-a97d-55dc076b80c8" providerId="AD" clId="Web-{7654C1B2-76D7-28DE-ECC7-9863CD2177A9}" dt="2024-01-09T15:55:23.697" v="2" actId="34807"/>
        <pc:sldMkLst>
          <pc:docMk/>
          <pc:sldMk cId="367843922" sldId="277"/>
        </pc:sldMkLst>
      </pc:sldChg>
      <pc:sldChg chg="modSp add mod ord modClrScheme chgLayout">
        <pc:chgData name="Chanda Wong" userId="S::chawong@microsoft.com::6e43c97f-1cf7-41ca-a97d-55dc076b80c8" providerId="AD" clId="Web-{7654C1B2-76D7-28DE-ECC7-9863CD2177A9}" dt="2024-01-09T15:55:23.697" v="2" actId="34807"/>
        <pc:sldMkLst>
          <pc:docMk/>
          <pc:sldMk cId="340407904" sldId="278"/>
        </pc:sldMkLst>
      </pc:sldChg>
      <pc:sldChg chg="modSp add mod ord modClrScheme chgLayout">
        <pc:chgData name="Chanda Wong" userId="S::chawong@microsoft.com::6e43c97f-1cf7-41ca-a97d-55dc076b80c8" providerId="AD" clId="Web-{7654C1B2-76D7-28DE-ECC7-9863CD2177A9}" dt="2024-01-09T15:55:23.697" v="2" actId="34807"/>
        <pc:sldMkLst>
          <pc:docMk/>
          <pc:sldMk cId="3741192637" sldId="279"/>
        </pc:sldMkLst>
      </pc:sldChg>
      <pc:sldChg chg="modSp add mod ord modClrScheme chgLayout">
        <pc:chgData name="Chanda Wong" userId="S::chawong@microsoft.com::6e43c97f-1cf7-41ca-a97d-55dc076b80c8" providerId="AD" clId="Web-{7654C1B2-76D7-28DE-ECC7-9863CD2177A9}" dt="2024-01-09T15:55:23.697" v="2" actId="34807"/>
        <pc:sldMkLst>
          <pc:docMk/>
          <pc:sldMk cId="3335280664" sldId="280"/>
        </pc:sldMkLst>
      </pc:sldChg>
      <pc:sldChg chg="modSp add mod ord modClrScheme chgLayout">
        <pc:chgData name="Chanda Wong" userId="S::chawong@microsoft.com::6e43c97f-1cf7-41ca-a97d-55dc076b80c8" providerId="AD" clId="Web-{7654C1B2-76D7-28DE-ECC7-9863CD2177A9}" dt="2024-01-09T15:55:23.697" v="2" actId="34807"/>
        <pc:sldMkLst>
          <pc:docMk/>
          <pc:sldMk cId="2094451401" sldId="281"/>
        </pc:sldMkLst>
      </pc:sldChg>
      <pc:sldChg chg="modSp add mod ord modClrScheme chgLayout">
        <pc:chgData name="Chanda Wong" userId="S::chawong@microsoft.com::6e43c97f-1cf7-41ca-a97d-55dc076b80c8" providerId="AD" clId="Web-{7654C1B2-76D7-28DE-ECC7-9863CD2177A9}" dt="2024-01-09T15:55:23.697" v="2" actId="34807"/>
        <pc:sldMkLst>
          <pc:docMk/>
          <pc:sldMk cId="1818882988" sldId="282"/>
        </pc:sldMkLst>
      </pc:sldChg>
      <pc:sldChg chg="modSp add mod ord modClrScheme chgLayout">
        <pc:chgData name="Chanda Wong" userId="S::chawong@microsoft.com::6e43c97f-1cf7-41ca-a97d-55dc076b80c8" providerId="AD" clId="Web-{7654C1B2-76D7-28DE-ECC7-9863CD2177A9}" dt="2024-01-09T15:55:23.697" v="2" actId="34807"/>
        <pc:sldMkLst>
          <pc:docMk/>
          <pc:sldMk cId="459076631" sldId="283"/>
        </pc:sldMkLst>
      </pc:sldChg>
      <pc:sldChg chg="modSp add mod ord modClrScheme chgLayout">
        <pc:chgData name="Chanda Wong" userId="S::chawong@microsoft.com::6e43c97f-1cf7-41ca-a97d-55dc076b80c8" providerId="AD" clId="Web-{7654C1B2-76D7-28DE-ECC7-9863CD2177A9}" dt="2024-01-09T15:55:23.697" v="2" actId="34807"/>
        <pc:sldMkLst>
          <pc:docMk/>
          <pc:sldMk cId="1679102501" sldId="284"/>
        </pc:sldMkLst>
      </pc:sldChg>
      <pc:sldChg chg="modSp add ord">
        <pc:chgData name="Chanda Wong" userId="S::chawong@microsoft.com::6e43c97f-1cf7-41ca-a97d-55dc076b80c8" providerId="AD" clId="Web-{7654C1B2-76D7-28DE-ECC7-9863CD2177A9}" dt="2024-01-09T15:55:23.697" v="2" actId="34807"/>
        <pc:sldMkLst>
          <pc:docMk/>
          <pc:sldMk cId="2373006307" sldId="285"/>
        </pc:sldMkLst>
      </pc:sldChg>
      <pc:sldChg chg="modSp add mod ord modClrScheme chgLayout">
        <pc:chgData name="Chanda Wong" userId="S::chawong@microsoft.com::6e43c97f-1cf7-41ca-a97d-55dc076b80c8" providerId="AD" clId="Web-{7654C1B2-76D7-28DE-ECC7-9863CD2177A9}" dt="2024-01-09T15:55:23.697" v="2" actId="34807"/>
        <pc:sldMkLst>
          <pc:docMk/>
          <pc:sldMk cId="586605463" sldId="286"/>
        </pc:sldMkLst>
      </pc:sldChg>
      <pc:sldChg chg="modSp add mod ord modClrScheme chgLayout">
        <pc:chgData name="Chanda Wong" userId="S::chawong@microsoft.com::6e43c97f-1cf7-41ca-a97d-55dc076b80c8" providerId="AD" clId="Web-{7654C1B2-76D7-28DE-ECC7-9863CD2177A9}" dt="2024-01-09T15:55:23.697" v="2" actId="34807"/>
        <pc:sldMkLst>
          <pc:docMk/>
          <pc:sldMk cId="428206443" sldId="287"/>
        </pc:sldMkLst>
      </pc:sldChg>
      <pc:sldChg chg="modSp add mod ord modClrScheme chgLayout">
        <pc:chgData name="Chanda Wong" userId="S::chawong@microsoft.com::6e43c97f-1cf7-41ca-a97d-55dc076b80c8" providerId="AD" clId="Web-{7654C1B2-76D7-28DE-ECC7-9863CD2177A9}" dt="2024-01-09T15:55:23.697" v="2" actId="34807"/>
        <pc:sldMkLst>
          <pc:docMk/>
          <pc:sldMk cId="2661147467" sldId="288"/>
        </pc:sldMkLst>
      </pc:sldChg>
      <pc:sldChg chg="modSp add mod ord modClrScheme chgLayout">
        <pc:chgData name="Chanda Wong" userId="S::chawong@microsoft.com::6e43c97f-1cf7-41ca-a97d-55dc076b80c8" providerId="AD" clId="Web-{7654C1B2-76D7-28DE-ECC7-9863CD2177A9}" dt="2024-01-09T15:55:23.697" v="2" actId="34807"/>
        <pc:sldMkLst>
          <pc:docMk/>
          <pc:sldMk cId="2470825000" sldId="289"/>
        </pc:sldMkLst>
      </pc:sldChg>
      <pc:sldChg chg="modSp add mod ord modClrScheme chgLayout">
        <pc:chgData name="Chanda Wong" userId="S::chawong@microsoft.com::6e43c97f-1cf7-41ca-a97d-55dc076b80c8" providerId="AD" clId="Web-{7654C1B2-76D7-28DE-ECC7-9863CD2177A9}" dt="2024-01-09T15:55:23.697" v="2" actId="34807"/>
        <pc:sldMkLst>
          <pc:docMk/>
          <pc:sldMk cId="3138456428" sldId="290"/>
        </pc:sldMkLst>
      </pc:sldChg>
      <pc:sldChg chg="modSp add mod ord modClrScheme chgLayout">
        <pc:chgData name="Chanda Wong" userId="S::chawong@microsoft.com::6e43c97f-1cf7-41ca-a97d-55dc076b80c8" providerId="AD" clId="Web-{7654C1B2-76D7-28DE-ECC7-9863CD2177A9}" dt="2024-01-09T15:55:23.697" v="2" actId="34807"/>
        <pc:sldMkLst>
          <pc:docMk/>
          <pc:sldMk cId="3216131375" sldId="291"/>
        </pc:sldMkLst>
      </pc:sldChg>
      <pc:sldChg chg="modSp add mod ord modClrScheme chgLayout">
        <pc:chgData name="Chanda Wong" userId="S::chawong@microsoft.com::6e43c97f-1cf7-41ca-a97d-55dc076b80c8" providerId="AD" clId="Web-{7654C1B2-76D7-28DE-ECC7-9863CD2177A9}" dt="2024-01-09T15:55:23.697" v="2" actId="34807"/>
        <pc:sldMkLst>
          <pc:docMk/>
          <pc:sldMk cId="2664824628" sldId="292"/>
        </pc:sldMkLst>
      </pc:sldChg>
      <pc:sldChg chg="modSp add mod ord modClrScheme chgLayout">
        <pc:chgData name="Chanda Wong" userId="S::chawong@microsoft.com::6e43c97f-1cf7-41ca-a97d-55dc076b80c8" providerId="AD" clId="Web-{7654C1B2-76D7-28DE-ECC7-9863CD2177A9}" dt="2024-01-09T15:55:23.697" v="2" actId="34807"/>
        <pc:sldMkLst>
          <pc:docMk/>
          <pc:sldMk cId="3470758878" sldId="293"/>
        </pc:sldMkLst>
      </pc:sldChg>
      <pc:sldChg chg="modSp add del mod modClrScheme chgLayout">
        <pc:chgData name="Chanda Wong" userId="S::chawong@microsoft.com::6e43c97f-1cf7-41ca-a97d-55dc076b80c8" providerId="AD" clId="Web-{7654C1B2-76D7-28DE-ECC7-9863CD2177A9}" dt="2024-01-09T15:57:29.627" v="19"/>
        <pc:sldMkLst>
          <pc:docMk/>
          <pc:sldMk cId="3934213907" sldId="294"/>
        </pc:sldMkLst>
      </pc:sldChg>
      <pc:sldChg chg="modSp add del mod modClrScheme chgLayout">
        <pc:chgData name="Chanda Wong" userId="S::chawong@microsoft.com::6e43c97f-1cf7-41ca-a97d-55dc076b80c8" providerId="AD" clId="Web-{7654C1B2-76D7-28DE-ECC7-9863CD2177A9}" dt="2024-01-09T15:57:34.408" v="21"/>
        <pc:sldMkLst>
          <pc:docMk/>
          <pc:sldMk cId="1099999540" sldId="295"/>
        </pc:sldMkLst>
      </pc:sldChg>
      <pc:sldChg chg="modSp add mod modClrScheme chgLayout">
        <pc:chgData name="Chanda Wong" userId="S::chawong@microsoft.com::6e43c97f-1cf7-41ca-a97d-55dc076b80c8" providerId="AD" clId="Web-{7654C1B2-76D7-28DE-ECC7-9863CD2177A9}" dt="2024-01-09T15:55:23.729" v="3" actId="34807"/>
        <pc:sldMkLst>
          <pc:docMk/>
          <pc:sldMk cId="2503845837" sldId="296"/>
        </pc:sldMkLst>
      </pc:sldChg>
      <pc:sldChg chg="modSp add mod modClrScheme chgLayout">
        <pc:chgData name="Chanda Wong" userId="S::chawong@microsoft.com::6e43c97f-1cf7-41ca-a97d-55dc076b80c8" providerId="AD" clId="Web-{7654C1B2-76D7-28DE-ECC7-9863CD2177A9}" dt="2024-01-09T15:55:23.729" v="3" actId="34807"/>
        <pc:sldMkLst>
          <pc:docMk/>
          <pc:sldMk cId="3678115359" sldId="297"/>
        </pc:sldMkLst>
      </pc:sldChg>
      <pc:sldChg chg="modSp add mod modClrScheme chgLayout">
        <pc:chgData name="Chanda Wong" userId="S::chawong@microsoft.com::6e43c97f-1cf7-41ca-a97d-55dc076b80c8" providerId="AD" clId="Web-{7654C1B2-76D7-28DE-ECC7-9863CD2177A9}" dt="2024-01-09T15:55:23.729" v="3" actId="34807"/>
        <pc:sldMkLst>
          <pc:docMk/>
          <pc:sldMk cId="2099671142" sldId="298"/>
        </pc:sldMkLst>
      </pc:sldChg>
      <pc:sldChg chg="modSp add mod modClrScheme chgLayout">
        <pc:chgData name="Chanda Wong" userId="S::chawong@microsoft.com::6e43c97f-1cf7-41ca-a97d-55dc076b80c8" providerId="AD" clId="Web-{7654C1B2-76D7-28DE-ECC7-9863CD2177A9}" dt="2024-01-09T15:55:23.729" v="3" actId="34807"/>
        <pc:sldMkLst>
          <pc:docMk/>
          <pc:sldMk cId="35108169" sldId="299"/>
        </pc:sldMkLst>
      </pc:sldChg>
      <pc:sldChg chg="modSp add mod modClrScheme chgLayout">
        <pc:chgData name="Chanda Wong" userId="S::chawong@microsoft.com::6e43c97f-1cf7-41ca-a97d-55dc076b80c8" providerId="AD" clId="Web-{7654C1B2-76D7-28DE-ECC7-9863CD2177A9}" dt="2024-01-09T15:55:23.729" v="3" actId="34807"/>
        <pc:sldMkLst>
          <pc:docMk/>
          <pc:sldMk cId="3852928821" sldId="300"/>
        </pc:sldMkLst>
      </pc:sldChg>
      <pc:sldChg chg="modSp add mod modClrScheme chgLayout">
        <pc:chgData name="Chanda Wong" userId="S::chawong@microsoft.com::6e43c97f-1cf7-41ca-a97d-55dc076b80c8" providerId="AD" clId="Web-{7654C1B2-76D7-28DE-ECC7-9863CD2177A9}" dt="2024-01-09T15:55:23.729" v="3" actId="34807"/>
        <pc:sldMkLst>
          <pc:docMk/>
          <pc:sldMk cId="219233238" sldId="301"/>
        </pc:sldMkLst>
      </pc:sldChg>
      <pc:sldChg chg="modSp add mod modClrScheme chgLayout">
        <pc:chgData name="Chanda Wong" userId="S::chawong@microsoft.com::6e43c97f-1cf7-41ca-a97d-55dc076b80c8" providerId="AD" clId="Web-{7654C1B2-76D7-28DE-ECC7-9863CD2177A9}" dt="2024-01-09T15:55:23.729" v="3" actId="34807"/>
        <pc:sldMkLst>
          <pc:docMk/>
          <pc:sldMk cId="3978266123" sldId="302"/>
        </pc:sldMkLst>
      </pc:sldChg>
      <pc:sldChg chg="modSp add mod modClrScheme chgLayout">
        <pc:chgData name="Chanda Wong" userId="S::chawong@microsoft.com::6e43c97f-1cf7-41ca-a97d-55dc076b80c8" providerId="AD" clId="Web-{7654C1B2-76D7-28DE-ECC7-9863CD2177A9}" dt="2024-01-09T15:55:23.729" v="3" actId="34807"/>
        <pc:sldMkLst>
          <pc:docMk/>
          <pc:sldMk cId="1251684693" sldId="303"/>
        </pc:sldMkLst>
      </pc:sldChg>
      <pc:sldChg chg="modSp add del mod modClrScheme chgLayout">
        <pc:chgData name="Chanda Wong" userId="S::chawong@microsoft.com::6e43c97f-1cf7-41ca-a97d-55dc076b80c8" providerId="AD" clId="Web-{7654C1B2-76D7-28DE-ECC7-9863CD2177A9}" dt="2024-01-09T15:57:29.627" v="17"/>
        <pc:sldMkLst>
          <pc:docMk/>
          <pc:sldMk cId="3585549310" sldId="304"/>
        </pc:sldMkLst>
      </pc:sldChg>
    </pc:docChg>
  </pc:docChgLst>
  <pc:docChgLst>
    <pc:chgData name="Jason Gregory" userId="S::asongre@microsoft.com::1aabba1a-be46-42ff-bfa2-209770cf7271" providerId="AD" clId="Web-{3B406118-79CA-0383-3E27-8630635ACBEA}"/>
    <pc:docChg chg="addSld delSld modSld">
      <pc:chgData name="Jason Gregory" userId="S::asongre@microsoft.com::1aabba1a-be46-42ff-bfa2-209770cf7271" providerId="AD" clId="Web-{3B406118-79CA-0383-3E27-8630635ACBEA}" dt="2023-09-30T00:02:54.565" v="3" actId="34807"/>
      <pc:docMkLst>
        <pc:docMk/>
      </pc:docMkLst>
      <pc:sldChg chg="add del">
        <pc:chgData name="Jason Gregory" userId="S::asongre@microsoft.com::1aabba1a-be46-42ff-bfa2-209770cf7271" providerId="AD" clId="Web-{3B406118-79CA-0383-3E27-8630635ACBEA}" dt="2023-09-30T00:02:54.565" v="3" actId="34807"/>
        <pc:sldMkLst>
          <pc:docMk/>
          <pc:sldMk cId="329924618" sldId="256"/>
        </pc:sldMkLst>
      </pc:sldChg>
      <pc:sldChg chg="modSp add del mod modClrScheme chgLayout">
        <pc:chgData name="Jason Gregory" userId="S::asongre@microsoft.com::1aabba1a-be46-42ff-bfa2-209770cf7271" providerId="AD" clId="Web-{3B406118-79CA-0383-3E27-8630635ACBEA}" dt="2023-09-30T00:02:54.565" v="3" actId="34807"/>
        <pc:sldMkLst>
          <pc:docMk/>
          <pc:sldMk cId="4235467759" sldId="256"/>
        </pc:sldMkLst>
      </pc:sldChg>
      <pc:sldChg chg="addSp delSp modSp add del mod modClrScheme chgLayout">
        <pc:chgData name="Jason Gregory" userId="S::asongre@microsoft.com::1aabba1a-be46-42ff-bfa2-209770cf7271" providerId="AD" clId="Web-{3B406118-79CA-0383-3E27-8630635ACBEA}" dt="2023-09-30T00:02:54.565" v="3" actId="34807"/>
        <pc:sldMkLst>
          <pc:docMk/>
          <pc:sldMk cId="2277155771" sldId="257"/>
        </pc:sldMkLst>
      </pc:sldChg>
      <pc:sldChg chg="addSp delSp modSp add del mod modClrScheme chgLayout">
        <pc:chgData name="Jason Gregory" userId="S::asongre@microsoft.com::1aabba1a-be46-42ff-bfa2-209770cf7271" providerId="AD" clId="Web-{3B406118-79CA-0383-3E27-8630635ACBEA}" dt="2023-09-30T00:02:54.565" v="3" actId="34807"/>
        <pc:sldMkLst>
          <pc:docMk/>
          <pc:sldMk cId="3585418076" sldId="258"/>
        </pc:sldMkLst>
      </pc:sldChg>
      <pc:sldChg chg="modSp add del mod modClrScheme chgLayout">
        <pc:chgData name="Jason Gregory" userId="S::asongre@microsoft.com::1aabba1a-be46-42ff-bfa2-209770cf7271" providerId="AD" clId="Web-{3B406118-79CA-0383-3E27-8630635ACBEA}" dt="2023-09-30T00:02:54.565" v="3" actId="34807"/>
        <pc:sldMkLst>
          <pc:docMk/>
          <pc:sldMk cId="1561582621" sldId="259"/>
        </pc:sldMkLst>
      </pc:sldChg>
      <pc:sldChg chg="addSp delSp modSp add del mod modClrScheme chgLayout">
        <pc:chgData name="Jason Gregory" userId="S::asongre@microsoft.com::1aabba1a-be46-42ff-bfa2-209770cf7271" providerId="AD" clId="Web-{3B406118-79CA-0383-3E27-8630635ACBEA}" dt="2023-09-30T00:02:54.565" v="3" actId="34807"/>
        <pc:sldMkLst>
          <pc:docMk/>
          <pc:sldMk cId="2645594665" sldId="260"/>
        </pc:sldMkLst>
      </pc:sldChg>
      <pc:sldChg chg="modSp add del mod modClrScheme chgLayout">
        <pc:chgData name="Jason Gregory" userId="S::asongre@microsoft.com::1aabba1a-be46-42ff-bfa2-209770cf7271" providerId="AD" clId="Web-{3B406118-79CA-0383-3E27-8630635ACBEA}" dt="2023-09-30T00:02:54.565" v="3" actId="34807"/>
        <pc:sldMkLst>
          <pc:docMk/>
          <pc:sldMk cId="3978342490" sldId="261"/>
        </pc:sldMkLst>
      </pc:sldChg>
      <pc:sldChg chg="modSp add del mod modClrScheme chgLayout">
        <pc:chgData name="Jason Gregory" userId="S::asongre@microsoft.com::1aabba1a-be46-42ff-bfa2-209770cf7271" providerId="AD" clId="Web-{3B406118-79CA-0383-3E27-8630635ACBEA}" dt="2023-09-30T00:02:54.565" v="3" actId="34807"/>
        <pc:sldMkLst>
          <pc:docMk/>
          <pc:sldMk cId="2740337574" sldId="262"/>
        </pc:sldMkLst>
      </pc:sldChg>
      <pc:sldChg chg="addSp delSp modSp add del mod modClrScheme chgLayout">
        <pc:chgData name="Jason Gregory" userId="S::asongre@microsoft.com::1aabba1a-be46-42ff-bfa2-209770cf7271" providerId="AD" clId="Web-{3B406118-79CA-0383-3E27-8630635ACBEA}" dt="2023-09-30T00:02:54.565" v="3" actId="34807"/>
        <pc:sldMkLst>
          <pc:docMk/>
          <pc:sldMk cId="3164581861" sldId="263"/>
        </pc:sldMkLst>
      </pc:sldChg>
      <pc:sldChg chg="modSp add del mod modClrScheme chgLayout">
        <pc:chgData name="Jason Gregory" userId="S::asongre@microsoft.com::1aabba1a-be46-42ff-bfa2-209770cf7271" providerId="AD" clId="Web-{3B406118-79CA-0383-3E27-8630635ACBEA}" dt="2023-09-30T00:02:54.565" v="3" actId="34807"/>
        <pc:sldMkLst>
          <pc:docMk/>
          <pc:sldMk cId="1147121334" sldId="264"/>
        </pc:sldMkLst>
      </pc:sldChg>
      <pc:sldChg chg="modSp add del mod modClrScheme chgLayout">
        <pc:chgData name="Jason Gregory" userId="S::asongre@microsoft.com::1aabba1a-be46-42ff-bfa2-209770cf7271" providerId="AD" clId="Web-{3B406118-79CA-0383-3E27-8630635ACBEA}" dt="2023-09-30T00:02:54.565" v="3" actId="34807"/>
        <pc:sldMkLst>
          <pc:docMk/>
          <pc:sldMk cId="3801790003" sldId="265"/>
        </pc:sldMkLst>
      </pc:sldChg>
      <pc:sldChg chg="addSp delSp modSp add del mod modClrScheme chgLayout">
        <pc:chgData name="Jason Gregory" userId="S::asongre@microsoft.com::1aabba1a-be46-42ff-bfa2-209770cf7271" providerId="AD" clId="Web-{3B406118-79CA-0383-3E27-8630635ACBEA}" dt="2023-09-30T00:02:54.565" v="3" actId="34807"/>
        <pc:sldMkLst>
          <pc:docMk/>
          <pc:sldMk cId="250189136" sldId="266"/>
        </pc:sldMkLst>
      </pc:sldChg>
      <pc:sldChg chg="addSp delSp modSp add del mod modClrScheme chgLayout">
        <pc:chgData name="Jason Gregory" userId="S::asongre@microsoft.com::1aabba1a-be46-42ff-bfa2-209770cf7271" providerId="AD" clId="Web-{3B406118-79CA-0383-3E27-8630635ACBEA}" dt="2023-09-30T00:02:54.565" v="3" actId="34807"/>
        <pc:sldMkLst>
          <pc:docMk/>
          <pc:sldMk cId="113534421" sldId="267"/>
        </pc:sldMkLst>
      </pc:sldChg>
    </pc:docChg>
  </pc:docChgLst>
  <pc:docChgLst>
    <pc:chgData clId="Web-{AA35456B-F845-6B2E-3B66-DDC5D19DCF39}"/>
    <pc:docChg chg="addSld delSld">
      <pc:chgData name="" userId="" providerId="" clId="Web-{AA35456B-F845-6B2E-3B66-DDC5D19DCF39}" dt="2023-09-27T19:26:04.696" v="61"/>
      <pc:docMkLst>
        <pc:docMk/>
      </pc:docMkLst>
      <pc:sldChg chg="add del">
        <pc:chgData name="" userId="" providerId="" clId="Web-{AA35456B-F845-6B2E-3B66-DDC5D19DCF39}" dt="2023-09-27T19:26:00.790" v="31"/>
        <pc:sldMkLst>
          <pc:docMk/>
          <pc:sldMk cId="4179817569" sldId="256"/>
        </pc:sldMkLst>
      </pc:sldChg>
      <pc:sldChg chg="add del">
        <pc:chgData name="" userId="" providerId="" clId="Web-{AA35456B-F845-6B2E-3B66-DDC5D19DCF39}" dt="2023-09-27T19:26:00.930" v="32"/>
        <pc:sldMkLst>
          <pc:docMk/>
          <pc:sldMk cId="4164757185" sldId="257"/>
        </pc:sldMkLst>
      </pc:sldChg>
      <pc:sldChg chg="add del">
        <pc:chgData name="" userId="" providerId="" clId="Web-{AA35456B-F845-6B2E-3B66-DDC5D19DCF39}" dt="2023-09-27T19:26:01.055" v="33"/>
        <pc:sldMkLst>
          <pc:docMk/>
          <pc:sldMk cId="1916557541" sldId="258"/>
        </pc:sldMkLst>
      </pc:sldChg>
      <pc:sldChg chg="add del">
        <pc:chgData name="" userId="" providerId="" clId="Web-{AA35456B-F845-6B2E-3B66-DDC5D19DCF39}" dt="2023-09-27T19:26:01.180" v="34"/>
        <pc:sldMkLst>
          <pc:docMk/>
          <pc:sldMk cId="3107013733" sldId="259"/>
        </pc:sldMkLst>
      </pc:sldChg>
      <pc:sldChg chg="add del">
        <pc:chgData name="" userId="" providerId="" clId="Web-{AA35456B-F845-6B2E-3B66-DDC5D19DCF39}" dt="2023-09-27T19:26:01.290" v="35"/>
        <pc:sldMkLst>
          <pc:docMk/>
          <pc:sldMk cId="3608358455" sldId="260"/>
        </pc:sldMkLst>
      </pc:sldChg>
      <pc:sldChg chg="add del">
        <pc:chgData name="" userId="" providerId="" clId="Web-{AA35456B-F845-6B2E-3B66-DDC5D19DCF39}" dt="2023-09-27T19:26:01.415" v="36"/>
        <pc:sldMkLst>
          <pc:docMk/>
          <pc:sldMk cId="1095863902" sldId="261"/>
        </pc:sldMkLst>
      </pc:sldChg>
      <pc:sldChg chg="add del">
        <pc:chgData name="" userId="" providerId="" clId="Web-{AA35456B-F845-6B2E-3B66-DDC5D19DCF39}" dt="2023-09-27T19:26:01.540" v="37"/>
        <pc:sldMkLst>
          <pc:docMk/>
          <pc:sldMk cId="1028967253" sldId="262"/>
        </pc:sldMkLst>
      </pc:sldChg>
      <pc:sldChg chg="add del">
        <pc:chgData name="" userId="" providerId="" clId="Web-{AA35456B-F845-6B2E-3B66-DDC5D19DCF39}" dt="2023-09-27T19:26:01.665" v="38"/>
        <pc:sldMkLst>
          <pc:docMk/>
          <pc:sldMk cId="2103398402" sldId="263"/>
        </pc:sldMkLst>
      </pc:sldChg>
      <pc:sldChg chg="add del">
        <pc:chgData name="" userId="" providerId="" clId="Web-{AA35456B-F845-6B2E-3B66-DDC5D19DCF39}" dt="2023-09-27T19:26:01.790" v="39"/>
        <pc:sldMkLst>
          <pc:docMk/>
          <pc:sldMk cId="2040070583" sldId="264"/>
        </pc:sldMkLst>
      </pc:sldChg>
      <pc:sldChg chg="add del">
        <pc:chgData name="" userId="" providerId="" clId="Web-{AA35456B-F845-6B2E-3B66-DDC5D19DCF39}" dt="2023-09-27T19:26:01.915" v="40"/>
        <pc:sldMkLst>
          <pc:docMk/>
          <pc:sldMk cId="1803485258" sldId="265"/>
        </pc:sldMkLst>
      </pc:sldChg>
      <pc:sldChg chg="add del">
        <pc:chgData name="" userId="" providerId="" clId="Web-{AA35456B-F845-6B2E-3B66-DDC5D19DCF39}" dt="2023-09-27T19:26:02.040" v="41"/>
        <pc:sldMkLst>
          <pc:docMk/>
          <pc:sldMk cId="2748504417" sldId="266"/>
        </pc:sldMkLst>
      </pc:sldChg>
      <pc:sldChg chg="add del">
        <pc:chgData name="" userId="" providerId="" clId="Web-{AA35456B-F845-6B2E-3B66-DDC5D19DCF39}" dt="2023-09-27T19:26:02.180" v="42"/>
        <pc:sldMkLst>
          <pc:docMk/>
          <pc:sldMk cId="1277350664" sldId="267"/>
        </pc:sldMkLst>
      </pc:sldChg>
      <pc:sldChg chg="add del">
        <pc:chgData name="" userId="" providerId="" clId="Web-{AA35456B-F845-6B2E-3B66-DDC5D19DCF39}" dt="2023-09-27T19:26:02.290" v="43"/>
        <pc:sldMkLst>
          <pc:docMk/>
          <pc:sldMk cId="3290282071" sldId="268"/>
        </pc:sldMkLst>
      </pc:sldChg>
      <pc:sldChg chg="add del">
        <pc:chgData name="" userId="" providerId="" clId="Web-{AA35456B-F845-6B2E-3B66-DDC5D19DCF39}" dt="2023-09-27T19:26:02.399" v="44"/>
        <pc:sldMkLst>
          <pc:docMk/>
          <pc:sldMk cId="2077126631" sldId="269"/>
        </pc:sldMkLst>
      </pc:sldChg>
      <pc:sldChg chg="add del">
        <pc:chgData name="" userId="" providerId="" clId="Web-{AA35456B-F845-6B2E-3B66-DDC5D19DCF39}" dt="2023-09-27T19:26:02.540" v="45"/>
        <pc:sldMkLst>
          <pc:docMk/>
          <pc:sldMk cId="602558776" sldId="270"/>
        </pc:sldMkLst>
      </pc:sldChg>
      <pc:sldChg chg="add del">
        <pc:chgData name="" userId="" providerId="" clId="Web-{AA35456B-F845-6B2E-3B66-DDC5D19DCF39}" dt="2023-09-27T19:26:02.665" v="46"/>
        <pc:sldMkLst>
          <pc:docMk/>
          <pc:sldMk cId="1898967121" sldId="271"/>
        </pc:sldMkLst>
      </pc:sldChg>
      <pc:sldChg chg="add del">
        <pc:chgData name="" userId="" providerId="" clId="Web-{AA35456B-F845-6B2E-3B66-DDC5D19DCF39}" dt="2023-09-27T19:26:02.790" v="47"/>
        <pc:sldMkLst>
          <pc:docMk/>
          <pc:sldMk cId="887425228" sldId="272"/>
        </pc:sldMkLst>
      </pc:sldChg>
      <pc:sldChg chg="add del">
        <pc:chgData name="" userId="" providerId="" clId="Web-{AA35456B-F845-6B2E-3B66-DDC5D19DCF39}" dt="2023-09-27T19:26:02.962" v="48"/>
        <pc:sldMkLst>
          <pc:docMk/>
          <pc:sldMk cId="364364960" sldId="273"/>
        </pc:sldMkLst>
      </pc:sldChg>
      <pc:sldChg chg="add del">
        <pc:chgData name="" userId="" providerId="" clId="Web-{AA35456B-F845-6B2E-3B66-DDC5D19DCF39}" dt="2023-09-27T19:26:03.071" v="49"/>
        <pc:sldMkLst>
          <pc:docMk/>
          <pc:sldMk cId="457017972" sldId="274"/>
        </pc:sldMkLst>
      </pc:sldChg>
      <pc:sldChg chg="add del">
        <pc:chgData name="" userId="" providerId="" clId="Web-{AA35456B-F845-6B2E-3B66-DDC5D19DCF39}" dt="2023-09-27T19:26:03.243" v="50"/>
        <pc:sldMkLst>
          <pc:docMk/>
          <pc:sldMk cId="2861061447" sldId="275"/>
        </pc:sldMkLst>
      </pc:sldChg>
      <pc:sldChg chg="add del">
        <pc:chgData name="" userId="" providerId="" clId="Web-{AA35456B-F845-6B2E-3B66-DDC5D19DCF39}" dt="2023-09-27T19:26:03.368" v="51"/>
        <pc:sldMkLst>
          <pc:docMk/>
          <pc:sldMk cId="2714907680" sldId="276"/>
        </pc:sldMkLst>
      </pc:sldChg>
      <pc:sldChg chg="add del">
        <pc:chgData name="" userId="" providerId="" clId="Web-{AA35456B-F845-6B2E-3B66-DDC5D19DCF39}" dt="2023-09-27T19:26:03.555" v="52"/>
        <pc:sldMkLst>
          <pc:docMk/>
          <pc:sldMk cId="402355769" sldId="277"/>
        </pc:sldMkLst>
      </pc:sldChg>
      <pc:sldChg chg="add del">
        <pc:chgData name="" userId="" providerId="" clId="Web-{AA35456B-F845-6B2E-3B66-DDC5D19DCF39}" dt="2023-09-27T19:26:03.680" v="53"/>
        <pc:sldMkLst>
          <pc:docMk/>
          <pc:sldMk cId="3531347143" sldId="278"/>
        </pc:sldMkLst>
      </pc:sldChg>
      <pc:sldChg chg="add del">
        <pc:chgData name="" userId="" providerId="" clId="Web-{AA35456B-F845-6B2E-3B66-DDC5D19DCF39}" dt="2023-09-27T19:26:03.790" v="54"/>
        <pc:sldMkLst>
          <pc:docMk/>
          <pc:sldMk cId="3738983477" sldId="279"/>
        </pc:sldMkLst>
      </pc:sldChg>
      <pc:sldChg chg="add del">
        <pc:chgData name="" userId="" providerId="" clId="Web-{AA35456B-F845-6B2E-3B66-DDC5D19DCF39}" dt="2023-09-27T19:26:03.930" v="55"/>
        <pc:sldMkLst>
          <pc:docMk/>
          <pc:sldMk cId="1251488396" sldId="280"/>
        </pc:sldMkLst>
      </pc:sldChg>
      <pc:sldChg chg="add del">
        <pc:chgData name="" userId="" providerId="" clId="Web-{AA35456B-F845-6B2E-3B66-DDC5D19DCF39}" dt="2023-09-27T19:26:04.087" v="56"/>
        <pc:sldMkLst>
          <pc:docMk/>
          <pc:sldMk cId="2770722914" sldId="281"/>
        </pc:sldMkLst>
      </pc:sldChg>
      <pc:sldChg chg="add del">
        <pc:chgData name="" userId="" providerId="" clId="Web-{AA35456B-F845-6B2E-3B66-DDC5D19DCF39}" dt="2023-09-27T19:26:04.227" v="57"/>
        <pc:sldMkLst>
          <pc:docMk/>
          <pc:sldMk cId="1051961249" sldId="282"/>
        </pc:sldMkLst>
      </pc:sldChg>
      <pc:sldChg chg="add del">
        <pc:chgData name="" userId="" providerId="" clId="Web-{AA35456B-F845-6B2E-3B66-DDC5D19DCF39}" dt="2023-09-27T19:26:04.352" v="58"/>
        <pc:sldMkLst>
          <pc:docMk/>
          <pc:sldMk cId="1149417917" sldId="283"/>
        </pc:sldMkLst>
      </pc:sldChg>
      <pc:sldChg chg="add del">
        <pc:chgData name="" userId="" providerId="" clId="Web-{AA35456B-F845-6B2E-3B66-DDC5D19DCF39}" dt="2023-09-27T19:26:04.462" v="59"/>
        <pc:sldMkLst>
          <pc:docMk/>
          <pc:sldMk cId="1529643073" sldId="284"/>
        </pc:sldMkLst>
      </pc:sldChg>
      <pc:sldChg chg="add del">
        <pc:chgData name="" userId="" providerId="" clId="Web-{AA35456B-F845-6B2E-3B66-DDC5D19DCF39}" dt="2023-09-27T19:26:04.571" v="60"/>
        <pc:sldMkLst>
          <pc:docMk/>
          <pc:sldMk cId="3420420520" sldId="285"/>
        </pc:sldMkLst>
      </pc:sldChg>
      <pc:sldChg chg="add del">
        <pc:chgData name="" userId="" providerId="" clId="Web-{AA35456B-F845-6B2E-3B66-DDC5D19DCF39}" dt="2023-09-27T19:26:04.696" v="61"/>
        <pc:sldMkLst>
          <pc:docMk/>
          <pc:sldMk cId="2232670763" sldId="286"/>
        </pc:sldMkLst>
      </pc:sldChg>
    </pc:docChg>
  </pc:docChgLst>
  <pc:docChgLst>
    <pc:chgData name="Jason Gregory" userId="S::asongre@microsoft.com::1aabba1a-be46-42ff-bfa2-209770cf7271" providerId="AD" clId="Web-{AD24D29C-08AB-6971-F432-D2157CAEBC44}"/>
    <pc:docChg chg="addSld delSld modSld">
      <pc:chgData name="Jason Gregory" userId="S::asongre@microsoft.com::1aabba1a-be46-42ff-bfa2-209770cf7271" providerId="AD" clId="Web-{AD24D29C-08AB-6971-F432-D2157CAEBC44}" dt="2023-10-30T15:54:03.769" v="16"/>
      <pc:docMkLst>
        <pc:docMk/>
      </pc:docMkLst>
      <pc:sldChg chg="addSp modSp new mod modClrScheme chgLayout">
        <pc:chgData name="Jason Gregory" userId="S::asongre@microsoft.com::1aabba1a-be46-42ff-bfa2-209770cf7271" providerId="AD" clId="Web-{AD24D29C-08AB-6971-F432-D2157CAEBC44}" dt="2023-10-30T15:54:03.769" v="16"/>
        <pc:sldMkLst>
          <pc:docMk/>
          <pc:sldMk cId="450252852" sldId="256"/>
        </pc:sldMkLst>
      </pc:sldChg>
      <pc:sldChg chg="addSp modSp del mod modClrScheme chgLayout">
        <pc:chgData name="Jason Gregory" userId="S::asongre@microsoft.com::1aabba1a-be46-42ff-bfa2-209770cf7271" providerId="AD" clId="Web-{AD24D29C-08AB-6971-F432-D2157CAEBC44}" dt="2023-10-30T15:53:57.893" v="14"/>
        <pc:sldMkLst>
          <pc:docMk/>
          <pc:sldMk cId="3060082477" sldId="256"/>
        </pc:sldMkLst>
      </pc:sldChg>
      <pc:sldChg chg="del">
        <pc:chgData name="Jason Gregory" userId="S::asongre@microsoft.com::1aabba1a-be46-42ff-bfa2-209770cf7271" providerId="AD" clId="Web-{AD24D29C-08AB-6971-F432-D2157CAEBC44}" dt="2023-10-30T15:53:57.893" v="13"/>
        <pc:sldMkLst>
          <pc:docMk/>
          <pc:sldMk cId="1541462108" sldId="257"/>
        </pc:sldMkLst>
      </pc:sldChg>
      <pc:sldChg chg="del">
        <pc:chgData name="Jason Gregory" userId="S::asongre@microsoft.com::1aabba1a-be46-42ff-bfa2-209770cf7271" providerId="AD" clId="Web-{AD24D29C-08AB-6971-F432-D2157CAEBC44}" dt="2023-10-30T15:53:57.893" v="12"/>
        <pc:sldMkLst>
          <pc:docMk/>
          <pc:sldMk cId="3535959165" sldId="258"/>
        </pc:sldMkLst>
      </pc:sldChg>
      <pc:sldChg chg="del">
        <pc:chgData name="Jason Gregory" userId="S::asongre@microsoft.com::1aabba1a-be46-42ff-bfa2-209770cf7271" providerId="AD" clId="Web-{AD24D29C-08AB-6971-F432-D2157CAEBC44}" dt="2023-10-30T15:53:57.893" v="11"/>
        <pc:sldMkLst>
          <pc:docMk/>
          <pc:sldMk cId="4218284259" sldId="259"/>
        </pc:sldMkLst>
      </pc:sldChg>
      <pc:sldChg chg="del">
        <pc:chgData name="Jason Gregory" userId="S::asongre@microsoft.com::1aabba1a-be46-42ff-bfa2-209770cf7271" providerId="AD" clId="Web-{AD24D29C-08AB-6971-F432-D2157CAEBC44}" dt="2023-10-30T15:53:57.893" v="10"/>
        <pc:sldMkLst>
          <pc:docMk/>
          <pc:sldMk cId="571266071" sldId="260"/>
        </pc:sldMkLst>
      </pc:sldChg>
      <pc:sldChg chg="addSp delSp modSp del mod modClrScheme chgLayout">
        <pc:chgData name="Jason Gregory" userId="S::asongre@microsoft.com::1aabba1a-be46-42ff-bfa2-209770cf7271" providerId="AD" clId="Web-{AD24D29C-08AB-6971-F432-D2157CAEBC44}" dt="2023-10-30T15:53:57.893" v="9"/>
        <pc:sldMkLst>
          <pc:docMk/>
          <pc:sldMk cId="3221767218" sldId="261"/>
        </pc:sldMkLst>
      </pc:sldChg>
      <pc:sldChg chg="del">
        <pc:chgData name="Jason Gregory" userId="S::asongre@microsoft.com::1aabba1a-be46-42ff-bfa2-209770cf7271" providerId="AD" clId="Web-{AD24D29C-08AB-6971-F432-D2157CAEBC44}" dt="2023-10-30T15:53:57.878" v="8"/>
        <pc:sldMkLst>
          <pc:docMk/>
          <pc:sldMk cId="3635373172" sldId="262"/>
        </pc:sldMkLst>
      </pc:sldChg>
      <pc:sldChg chg="del">
        <pc:chgData name="Jason Gregory" userId="S::asongre@microsoft.com::1aabba1a-be46-42ff-bfa2-209770cf7271" providerId="AD" clId="Web-{AD24D29C-08AB-6971-F432-D2157CAEBC44}" dt="2023-10-30T15:53:57.878" v="7"/>
        <pc:sldMkLst>
          <pc:docMk/>
          <pc:sldMk cId="2218465592" sldId="263"/>
        </pc:sldMkLst>
      </pc:sldChg>
      <pc:sldChg chg="del">
        <pc:chgData name="Jason Gregory" userId="S::asongre@microsoft.com::1aabba1a-be46-42ff-bfa2-209770cf7271" providerId="AD" clId="Web-{AD24D29C-08AB-6971-F432-D2157CAEBC44}" dt="2023-10-30T15:53:57.878" v="6"/>
        <pc:sldMkLst>
          <pc:docMk/>
          <pc:sldMk cId="2306705835" sldId="264"/>
        </pc:sldMkLst>
      </pc:sldChg>
      <pc:sldChg chg="del">
        <pc:chgData name="Jason Gregory" userId="S::asongre@microsoft.com::1aabba1a-be46-42ff-bfa2-209770cf7271" providerId="AD" clId="Web-{AD24D29C-08AB-6971-F432-D2157CAEBC44}" dt="2023-10-30T15:53:57.878" v="5"/>
        <pc:sldMkLst>
          <pc:docMk/>
          <pc:sldMk cId="708791374" sldId="265"/>
        </pc:sldMkLst>
      </pc:sldChg>
      <pc:sldChg chg="del">
        <pc:chgData name="Jason Gregory" userId="S::asongre@microsoft.com::1aabba1a-be46-42ff-bfa2-209770cf7271" providerId="AD" clId="Web-{AD24D29C-08AB-6971-F432-D2157CAEBC44}" dt="2023-10-30T15:53:57.878" v="4"/>
        <pc:sldMkLst>
          <pc:docMk/>
          <pc:sldMk cId="4104793774" sldId="266"/>
        </pc:sldMkLst>
      </pc:sldChg>
      <pc:sldChg chg="del">
        <pc:chgData name="Jason Gregory" userId="S::asongre@microsoft.com::1aabba1a-be46-42ff-bfa2-209770cf7271" providerId="AD" clId="Web-{AD24D29C-08AB-6971-F432-D2157CAEBC44}" dt="2023-10-30T15:53:57.878" v="3"/>
        <pc:sldMkLst>
          <pc:docMk/>
          <pc:sldMk cId="1893928284" sldId="267"/>
        </pc:sldMkLst>
      </pc:sldChg>
      <pc:sldChg chg="del">
        <pc:chgData name="Jason Gregory" userId="S::asongre@microsoft.com::1aabba1a-be46-42ff-bfa2-209770cf7271" providerId="AD" clId="Web-{AD24D29C-08AB-6971-F432-D2157CAEBC44}" dt="2023-10-30T15:53:57.878" v="2"/>
        <pc:sldMkLst>
          <pc:docMk/>
          <pc:sldMk cId="3613149349" sldId="268"/>
        </pc:sldMkLst>
      </pc:sldChg>
    </pc:docChg>
  </pc:docChgLst>
  <pc:docChgLst>
    <pc:chgData name="Jason Gregory" userId="S::asongre@microsoft.com::1aabba1a-be46-42ff-bfa2-209770cf7271" providerId="AD" clId="Web-{5EFDCF81-FDCF-E5DC-0277-F376D2CCA638}"/>
    <pc:docChg chg="mod addSld delSld modSld">
      <pc:chgData name="Jason Gregory" userId="S::asongre@microsoft.com::1aabba1a-be46-42ff-bfa2-209770cf7271" providerId="AD" clId="Web-{5EFDCF81-FDCF-E5DC-0277-F376D2CCA638}" dt="2023-10-03T22:41:51.075" v="94"/>
      <pc:docMkLst>
        <pc:docMk/>
      </pc:docMkLst>
      <pc:sldChg chg="addSp modSp add mod modClrScheme chgLayout">
        <pc:chgData name="Jason Gregory" userId="S::asongre@microsoft.com::1aabba1a-be46-42ff-bfa2-209770cf7271" providerId="AD" clId="Web-{5EFDCF81-FDCF-E5DC-0277-F376D2CCA638}" dt="2023-09-28T20:28:18.298" v="53" actId="34807"/>
        <pc:sldMkLst>
          <pc:docMk/>
          <pc:sldMk cId="545524520" sldId="256"/>
        </pc:sldMkLst>
      </pc:sldChg>
      <pc:sldChg chg="addSp modSp new mod modClrScheme chgLayout">
        <pc:chgData name="Jason Gregory" userId="S::asongre@microsoft.com::1aabba1a-be46-42ff-bfa2-209770cf7271" providerId="AD" clId="Web-{5EFDCF81-FDCF-E5DC-0277-F376D2CCA638}" dt="2023-10-02T15:11:09.621" v="66"/>
        <pc:sldMkLst>
          <pc:docMk/>
          <pc:sldMk cId="868046676" sldId="256"/>
        </pc:sldMkLst>
      </pc:sldChg>
      <pc:sldChg chg="addSp modSp add del mod modClrScheme chgLayout">
        <pc:chgData name="Jason Gregory" userId="S::asongre@microsoft.com::1aabba1a-be46-42ff-bfa2-209770cf7271" providerId="AD" clId="Web-{5EFDCF81-FDCF-E5DC-0277-F376D2CCA638}" dt="2023-09-28T18:58:01.880" v="49"/>
        <pc:sldMkLst>
          <pc:docMk/>
          <pc:sldMk cId="1189520120" sldId="256"/>
        </pc:sldMkLst>
      </pc:sldChg>
      <pc:sldChg chg="del">
        <pc:chgData name="Jason Gregory" userId="S::asongre@microsoft.com::1aabba1a-be46-42ff-bfa2-209770cf7271" providerId="AD" clId="Web-{5EFDCF81-FDCF-E5DC-0277-F376D2CCA638}" dt="2023-10-02T15:11:00.980" v="64"/>
        <pc:sldMkLst>
          <pc:docMk/>
          <pc:sldMk cId="2186685747" sldId="256"/>
        </pc:sldMkLst>
      </pc:sldChg>
      <pc:sldChg chg="addSp modSp new del mod modClrScheme chgLayout">
        <pc:chgData name="Jason Gregory" userId="S::asongre@microsoft.com::1aabba1a-be46-42ff-bfa2-209770cf7271" providerId="AD" clId="Web-{5EFDCF81-FDCF-E5DC-0277-F376D2CCA638}" dt="2023-09-28T20:28:17.923" v="52" actId="34807"/>
        <pc:sldMkLst>
          <pc:docMk/>
          <pc:sldMk cId="2654244468" sldId="256"/>
        </pc:sldMkLst>
      </pc:sldChg>
      <pc:sldChg chg="addSp modSp new del mod modClrScheme chgLayout">
        <pc:chgData name="Jason Gregory" userId="S::asongre@microsoft.com::1aabba1a-be46-42ff-bfa2-209770cf7271" providerId="AD" clId="Web-{5EFDCF81-FDCF-E5DC-0277-F376D2CCA638}" dt="2023-09-28T18:09:15.638" v="38" actId="34807"/>
        <pc:sldMkLst>
          <pc:docMk/>
          <pc:sldMk cId="3023070729" sldId="256"/>
        </pc:sldMkLst>
      </pc:sldChg>
      <pc:sldChg chg="add del">
        <pc:chgData name="Jason Gregory" userId="S::asongre@microsoft.com::1aabba1a-be46-42ff-bfa2-209770cf7271" providerId="AD" clId="Web-{5EFDCF81-FDCF-E5DC-0277-F376D2CCA638}" dt="2023-09-28T14:36:54.637" v="35"/>
        <pc:sldMkLst>
          <pc:docMk/>
          <pc:sldMk cId="4179817569" sldId="256"/>
        </pc:sldMkLst>
      </pc:sldChg>
      <pc:sldChg chg="del">
        <pc:chgData name="Jason Gregory" userId="S::asongre@microsoft.com::1aabba1a-be46-42ff-bfa2-209770cf7271" providerId="AD" clId="Web-{5EFDCF81-FDCF-E5DC-0277-F376D2CCA638}" dt="2023-10-02T15:11:00.980" v="63"/>
        <pc:sldMkLst>
          <pc:docMk/>
          <pc:sldMk cId="1362035325" sldId="257"/>
        </pc:sldMkLst>
      </pc:sldChg>
      <pc:sldChg chg="addSp delSp modSp add mod modClrScheme chgLayout">
        <pc:chgData name="Jason Gregory" userId="S::asongre@microsoft.com::1aabba1a-be46-42ff-bfa2-209770cf7271" providerId="AD" clId="Web-{5EFDCF81-FDCF-E5DC-0277-F376D2CCA638}" dt="2023-09-28T20:28:18.298" v="53" actId="34807"/>
        <pc:sldMkLst>
          <pc:docMk/>
          <pc:sldMk cId="1817533633" sldId="257"/>
        </pc:sldMkLst>
      </pc:sldChg>
      <pc:sldChg chg="addSp delSp modSp add del mod modClrScheme chgLayout">
        <pc:chgData name="Jason Gregory" userId="S::asongre@microsoft.com::1aabba1a-be46-42ff-bfa2-209770cf7271" providerId="AD" clId="Web-{5EFDCF81-FDCF-E5DC-0277-F376D2CCA638}" dt="2023-09-28T18:58:01.880" v="48"/>
        <pc:sldMkLst>
          <pc:docMk/>
          <pc:sldMk cId="2880570816" sldId="257"/>
        </pc:sldMkLst>
      </pc:sldChg>
      <pc:sldChg chg="modSp del">
        <pc:chgData name="Jason Gregory" userId="S::asongre@microsoft.com::1aabba1a-be46-42ff-bfa2-209770cf7271" providerId="AD" clId="Web-{5EFDCF81-FDCF-E5DC-0277-F376D2CCA638}" dt="2023-10-03T22:41:51.075" v="94"/>
        <pc:sldMkLst>
          <pc:docMk/>
          <pc:sldMk cId="3698908903" sldId="257"/>
        </pc:sldMkLst>
      </pc:sldChg>
      <pc:sldChg chg="add del">
        <pc:chgData name="Jason Gregory" userId="S::asongre@microsoft.com::1aabba1a-be46-42ff-bfa2-209770cf7271" providerId="AD" clId="Web-{5EFDCF81-FDCF-E5DC-0277-F376D2CCA638}" dt="2023-09-28T14:36:54.637" v="34"/>
        <pc:sldMkLst>
          <pc:docMk/>
          <pc:sldMk cId="4164757185" sldId="257"/>
        </pc:sldMkLst>
      </pc:sldChg>
      <pc:sldChg chg="addSp delSp modSp add del mod modClrScheme chgLayout">
        <pc:chgData name="Jason Gregory" userId="S::asongre@microsoft.com::1aabba1a-be46-42ff-bfa2-209770cf7271" providerId="AD" clId="Web-{5EFDCF81-FDCF-E5DC-0277-F376D2CCA638}" dt="2023-09-28T18:58:01.880" v="47"/>
        <pc:sldMkLst>
          <pc:docMk/>
          <pc:sldMk cId="843919806" sldId="258"/>
        </pc:sldMkLst>
      </pc:sldChg>
      <pc:sldChg chg="add del">
        <pc:chgData name="Jason Gregory" userId="S::asongre@microsoft.com::1aabba1a-be46-42ff-bfa2-209770cf7271" providerId="AD" clId="Web-{5EFDCF81-FDCF-E5DC-0277-F376D2CCA638}" dt="2023-09-28T14:36:54.637" v="33"/>
        <pc:sldMkLst>
          <pc:docMk/>
          <pc:sldMk cId="1916557541" sldId="258"/>
        </pc:sldMkLst>
      </pc:sldChg>
      <pc:sldChg chg="addSp delSp modSp add mod modClrScheme chgLayout">
        <pc:chgData name="Jason Gregory" userId="S::asongre@microsoft.com::1aabba1a-be46-42ff-bfa2-209770cf7271" providerId="AD" clId="Web-{5EFDCF81-FDCF-E5DC-0277-F376D2CCA638}" dt="2023-09-28T20:28:18.298" v="53" actId="34807"/>
        <pc:sldMkLst>
          <pc:docMk/>
          <pc:sldMk cId="2252109717" sldId="258"/>
        </pc:sldMkLst>
      </pc:sldChg>
      <pc:sldChg chg="del">
        <pc:chgData name="Jason Gregory" userId="S::asongre@microsoft.com::1aabba1a-be46-42ff-bfa2-209770cf7271" providerId="AD" clId="Web-{5EFDCF81-FDCF-E5DC-0277-F376D2CCA638}" dt="2023-10-02T15:11:00.980" v="62"/>
        <pc:sldMkLst>
          <pc:docMk/>
          <pc:sldMk cId="3542744575" sldId="258"/>
        </pc:sldMkLst>
      </pc:sldChg>
      <pc:sldChg chg="addSp delSp modSp add del mod modClrScheme chgLayout">
        <pc:chgData name="Jason Gregory" userId="S::asongre@microsoft.com::1aabba1a-be46-42ff-bfa2-209770cf7271" providerId="AD" clId="Web-{5EFDCF81-FDCF-E5DC-0277-F376D2CCA638}" dt="2023-09-28T18:58:01.864" v="46"/>
        <pc:sldMkLst>
          <pc:docMk/>
          <pc:sldMk cId="739042155" sldId="259"/>
        </pc:sldMkLst>
      </pc:sldChg>
      <pc:sldChg chg="del">
        <pc:chgData name="Jason Gregory" userId="S::asongre@microsoft.com::1aabba1a-be46-42ff-bfa2-209770cf7271" providerId="AD" clId="Web-{5EFDCF81-FDCF-E5DC-0277-F376D2CCA638}" dt="2023-10-02T15:11:00.980" v="61"/>
        <pc:sldMkLst>
          <pc:docMk/>
          <pc:sldMk cId="1623672773" sldId="259"/>
        </pc:sldMkLst>
      </pc:sldChg>
      <pc:sldChg chg="add del">
        <pc:chgData name="Jason Gregory" userId="S::asongre@microsoft.com::1aabba1a-be46-42ff-bfa2-209770cf7271" providerId="AD" clId="Web-{5EFDCF81-FDCF-E5DC-0277-F376D2CCA638}" dt="2023-09-28T14:36:54.637" v="32"/>
        <pc:sldMkLst>
          <pc:docMk/>
          <pc:sldMk cId="3107013733" sldId="259"/>
        </pc:sldMkLst>
      </pc:sldChg>
      <pc:sldChg chg="addSp delSp modSp add mod modClrScheme chgLayout">
        <pc:chgData name="Jason Gregory" userId="S::asongre@microsoft.com::1aabba1a-be46-42ff-bfa2-209770cf7271" providerId="AD" clId="Web-{5EFDCF81-FDCF-E5DC-0277-F376D2CCA638}" dt="2023-09-28T20:28:18.298" v="53" actId="34807"/>
        <pc:sldMkLst>
          <pc:docMk/>
          <pc:sldMk cId="4217575457" sldId="259"/>
        </pc:sldMkLst>
      </pc:sldChg>
      <pc:sldChg chg="addSp delSp modSp add mod modClrScheme chgLayout">
        <pc:chgData name="Jason Gregory" userId="S::asongre@microsoft.com::1aabba1a-be46-42ff-bfa2-209770cf7271" providerId="AD" clId="Web-{5EFDCF81-FDCF-E5DC-0277-F376D2CCA638}" dt="2023-09-28T20:28:18.298" v="53" actId="34807"/>
        <pc:sldMkLst>
          <pc:docMk/>
          <pc:sldMk cId="2378988512" sldId="260"/>
        </pc:sldMkLst>
      </pc:sldChg>
      <pc:sldChg chg="del">
        <pc:chgData name="Jason Gregory" userId="S::asongre@microsoft.com::1aabba1a-be46-42ff-bfa2-209770cf7271" providerId="AD" clId="Web-{5EFDCF81-FDCF-E5DC-0277-F376D2CCA638}" dt="2023-10-02T15:11:00.980" v="60"/>
        <pc:sldMkLst>
          <pc:docMk/>
          <pc:sldMk cId="2722185250" sldId="260"/>
        </pc:sldMkLst>
      </pc:sldChg>
      <pc:sldChg chg="add del">
        <pc:chgData name="Jason Gregory" userId="S::asongre@microsoft.com::1aabba1a-be46-42ff-bfa2-209770cf7271" providerId="AD" clId="Web-{5EFDCF81-FDCF-E5DC-0277-F376D2CCA638}" dt="2023-09-28T14:36:54.637" v="31"/>
        <pc:sldMkLst>
          <pc:docMk/>
          <pc:sldMk cId="3608358455" sldId="260"/>
        </pc:sldMkLst>
      </pc:sldChg>
      <pc:sldChg chg="addSp delSp modSp add del mod modClrScheme chgLayout">
        <pc:chgData name="Jason Gregory" userId="S::asongre@microsoft.com::1aabba1a-be46-42ff-bfa2-209770cf7271" providerId="AD" clId="Web-{5EFDCF81-FDCF-E5DC-0277-F376D2CCA638}" dt="2023-09-28T18:58:01.864" v="45"/>
        <pc:sldMkLst>
          <pc:docMk/>
          <pc:sldMk cId="3766109691" sldId="260"/>
        </pc:sldMkLst>
      </pc:sldChg>
      <pc:sldChg chg="addSp delSp modSp add mod modClrScheme chgLayout">
        <pc:chgData name="Jason Gregory" userId="S::asongre@microsoft.com::1aabba1a-be46-42ff-bfa2-209770cf7271" providerId="AD" clId="Web-{5EFDCF81-FDCF-E5DC-0277-F376D2CCA638}" dt="2023-09-28T20:28:18.298" v="53" actId="34807"/>
        <pc:sldMkLst>
          <pc:docMk/>
          <pc:sldMk cId="1016632980" sldId="261"/>
        </pc:sldMkLst>
      </pc:sldChg>
      <pc:sldChg chg="add del">
        <pc:chgData name="Jason Gregory" userId="S::asongre@microsoft.com::1aabba1a-be46-42ff-bfa2-209770cf7271" providerId="AD" clId="Web-{5EFDCF81-FDCF-E5DC-0277-F376D2CCA638}" dt="2023-09-28T14:36:54.637" v="30"/>
        <pc:sldMkLst>
          <pc:docMk/>
          <pc:sldMk cId="1095863902" sldId="261"/>
        </pc:sldMkLst>
      </pc:sldChg>
      <pc:sldChg chg="del">
        <pc:chgData name="Jason Gregory" userId="S::asongre@microsoft.com::1aabba1a-be46-42ff-bfa2-209770cf7271" providerId="AD" clId="Web-{5EFDCF81-FDCF-E5DC-0277-F376D2CCA638}" dt="2023-10-02T15:11:00.980" v="59"/>
        <pc:sldMkLst>
          <pc:docMk/>
          <pc:sldMk cId="1793734480" sldId="261"/>
        </pc:sldMkLst>
      </pc:sldChg>
      <pc:sldChg chg="addSp delSp modSp add del mod modClrScheme chgLayout">
        <pc:chgData name="Jason Gregory" userId="S::asongre@microsoft.com::1aabba1a-be46-42ff-bfa2-209770cf7271" providerId="AD" clId="Web-{5EFDCF81-FDCF-E5DC-0277-F376D2CCA638}" dt="2023-09-28T18:58:01.848" v="44"/>
        <pc:sldMkLst>
          <pc:docMk/>
          <pc:sldMk cId="3068096244" sldId="261"/>
        </pc:sldMkLst>
      </pc:sldChg>
      <pc:sldChg chg="add del">
        <pc:chgData name="Jason Gregory" userId="S::asongre@microsoft.com::1aabba1a-be46-42ff-bfa2-209770cf7271" providerId="AD" clId="Web-{5EFDCF81-FDCF-E5DC-0277-F376D2CCA638}" dt="2023-09-28T14:36:54.622" v="29"/>
        <pc:sldMkLst>
          <pc:docMk/>
          <pc:sldMk cId="1028967253" sldId="262"/>
        </pc:sldMkLst>
      </pc:sldChg>
      <pc:sldChg chg="addSp delSp modSp add mod modClrScheme chgLayout">
        <pc:chgData name="Jason Gregory" userId="S::asongre@microsoft.com::1aabba1a-be46-42ff-bfa2-209770cf7271" providerId="AD" clId="Web-{5EFDCF81-FDCF-E5DC-0277-F376D2CCA638}" dt="2023-09-28T20:28:18.298" v="53" actId="34807"/>
        <pc:sldMkLst>
          <pc:docMk/>
          <pc:sldMk cId="1151678443" sldId="262"/>
        </pc:sldMkLst>
      </pc:sldChg>
      <pc:sldChg chg="del">
        <pc:chgData name="Jason Gregory" userId="S::asongre@microsoft.com::1aabba1a-be46-42ff-bfa2-209770cf7271" providerId="AD" clId="Web-{5EFDCF81-FDCF-E5DC-0277-F376D2CCA638}" dt="2023-10-02T15:11:00.980" v="58"/>
        <pc:sldMkLst>
          <pc:docMk/>
          <pc:sldMk cId="1596943150" sldId="262"/>
        </pc:sldMkLst>
      </pc:sldChg>
      <pc:sldChg chg="addSp delSp modSp add del mod modClrScheme chgLayout">
        <pc:chgData name="Jason Gregory" userId="S::asongre@microsoft.com::1aabba1a-be46-42ff-bfa2-209770cf7271" providerId="AD" clId="Web-{5EFDCF81-FDCF-E5DC-0277-F376D2CCA638}" dt="2023-09-28T18:58:01.833" v="43"/>
        <pc:sldMkLst>
          <pc:docMk/>
          <pc:sldMk cId="1903265359" sldId="262"/>
        </pc:sldMkLst>
      </pc:sldChg>
      <pc:sldChg chg="addSp delSp modSp add del mod modClrScheme chgLayout">
        <pc:chgData name="Jason Gregory" userId="S::asongre@microsoft.com::1aabba1a-be46-42ff-bfa2-209770cf7271" providerId="AD" clId="Web-{5EFDCF81-FDCF-E5DC-0277-F376D2CCA638}" dt="2023-09-28T18:58:01.802" v="42"/>
        <pc:sldMkLst>
          <pc:docMk/>
          <pc:sldMk cId="198659992" sldId="263"/>
        </pc:sldMkLst>
      </pc:sldChg>
      <pc:sldChg chg="del">
        <pc:chgData name="Jason Gregory" userId="S::asongre@microsoft.com::1aabba1a-be46-42ff-bfa2-209770cf7271" providerId="AD" clId="Web-{5EFDCF81-FDCF-E5DC-0277-F376D2CCA638}" dt="2023-10-02T15:11:00.980" v="57"/>
        <pc:sldMkLst>
          <pc:docMk/>
          <pc:sldMk cId="1920835726" sldId="263"/>
        </pc:sldMkLst>
      </pc:sldChg>
      <pc:sldChg chg="add del">
        <pc:chgData name="Jason Gregory" userId="S::asongre@microsoft.com::1aabba1a-be46-42ff-bfa2-209770cf7271" providerId="AD" clId="Web-{5EFDCF81-FDCF-E5DC-0277-F376D2CCA638}" dt="2023-09-28T14:36:54.622" v="28"/>
        <pc:sldMkLst>
          <pc:docMk/>
          <pc:sldMk cId="2103398402" sldId="263"/>
        </pc:sldMkLst>
      </pc:sldChg>
      <pc:sldChg chg="addSp delSp modSp add mod modClrScheme chgLayout">
        <pc:chgData name="Jason Gregory" userId="S::asongre@microsoft.com::1aabba1a-be46-42ff-bfa2-209770cf7271" providerId="AD" clId="Web-{5EFDCF81-FDCF-E5DC-0277-F376D2CCA638}" dt="2023-09-28T20:28:18.298" v="53" actId="34807"/>
        <pc:sldMkLst>
          <pc:docMk/>
          <pc:sldMk cId="3220286350" sldId="263"/>
        </pc:sldMkLst>
      </pc:sldChg>
      <pc:sldChg chg="del">
        <pc:chgData name="Jason Gregory" userId="S::asongre@microsoft.com::1aabba1a-be46-42ff-bfa2-209770cf7271" providerId="AD" clId="Web-{5EFDCF81-FDCF-E5DC-0277-F376D2CCA638}" dt="2023-10-02T15:11:00.980" v="56"/>
        <pc:sldMkLst>
          <pc:docMk/>
          <pc:sldMk cId="356577904" sldId="264"/>
        </pc:sldMkLst>
      </pc:sldChg>
      <pc:sldChg chg="addSp delSp modSp add del mod modClrScheme chgLayout">
        <pc:chgData name="Jason Gregory" userId="S::asongre@microsoft.com::1aabba1a-be46-42ff-bfa2-209770cf7271" providerId="AD" clId="Web-{5EFDCF81-FDCF-E5DC-0277-F376D2CCA638}" dt="2023-09-28T18:58:01.802" v="41"/>
        <pc:sldMkLst>
          <pc:docMk/>
          <pc:sldMk cId="1924447759" sldId="264"/>
        </pc:sldMkLst>
      </pc:sldChg>
      <pc:sldChg chg="add del">
        <pc:chgData name="Jason Gregory" userId="S::asongre@microsoft.com::1aabba1a-be46-42ff-bfa2-209770cf7271" providerId="AD" clId="Web-{5EFDCF81-FDCF-E5DC-0277-F376D2CCA638}" dt="2023-09-28T14:36:54.622" v="27"/>
        <pc:sldMkLst>
          <pc:docMk/>
          <pc:sldMk cId="2040070583" sldId="264"/>
        </pc:sldMkLst>
      </pc:sldChg>
      <pc:sldChg chg="addSp delSp modSp add mod modClrScheme chgLayout">
        <pc:chgData name="Jason Gregory" userId="S::asongre@microsoft.com::1aabba1a-be46-42ff-bfa2-209770cf7271" providerId="AD" clId="Web-{5EFDCF81-FDCF-E5DC-0277-F376D2CCA638}" dt="2023-09-28T20:28:18.298" v="53" actId="34807"/>
        <pc:sldMkLst>
          <pc:docMk/>
          <pc:sldMk cId="4021966888" sldId="264"/>
        </pc:sldMkLst>
      </pc:sldChg>
      <pc:sldChg chg="add del">
        <pc:chgData name="Jason Gregory" userId="S::asongre@microsoft.com::1aabba1a-be46-42ff-bfa2-209770cf7271" providerId="AD" clId="Web-{5EFDCF81-FDCF-E5DC-0277-F376D2CCA638}" dt="2023-09-28T14:36:54.622" v="26"/>
        <pc:sldMkLst>
          <pc:docMk/>
          <pc:sldMk cId="1803485258" sldId="265"/>
        </pc:sldMkLst>
      </pc:sldChg>
      <pc:sldChg chg="addSp delSp modSp add del mod modClrScheme chgLayout">
        <pc:chgData name="Jason Gregory" userId="S::asongre@microsoft.com::1aabba1a-be46-42ff-bfa2-209770cf7271" providerId="AD" clId="Web-{5EFDCF81-FDCF-E5DC-0277-F376D2CCA638}" dt="2023-09-28T18:58:01.786" v="40"/>
        <pc:sldMkLst>
          <pc:docMk/>
          <pc:sldMk cId="2261458430" sldId="265"/>
        </pc:sldMkLst>
      </pc:sldChg>
      <pc:sldChg chg="addSp delSp modSp add mod modClrScheme chgLayout">
        <pc:chgData name="Jason Gregory" userId="S::asongre@microsoft.com::1aabba1a-be46-42ff-bfa2-209770cf7271" providerId="AD" clId="Web-{5EFDCF81-FDCF-E5DC-0277-F376D2CCA638}" dt="2023-09-28T20:28:18.298" v="53" actId="34807"/>
        <pc:sldMkLst>
          <pc:docMk/>
          <pc:sldMk cId="2647880090" sldId="265"/>
        </pc:sldMkLst>
      </pc:sldChg>
      <pc:sldChg chg="del">
        <pc:chgData name="Jason Gregory" userId="S::asongre@microsoft.com::1aabba1a-be46-42ff-bfa2-209770cf7271" providerId="AD" clId="Web-{5EFDCF81-FDCF-E5DC-0277-F376D2CCA638}" dt="2023-10-02T15:11:00.964" v="55"/>
        <pc:sldMkLst>
          <pc:docMk/>
          <pc:sldMk cId="3572821862" sldId="265"/>
        </pc:sldMkLst>
      </pc:sldChg>
      <pc:sldChg chg="del">
        <pc:chgData name="Jason Gregory" userId="S::asongre@microsoft.com::1aabba1a-be46-42ff-bfa2-209770cf7271" providerId="AD" clId="Web-{5EFDCF81-FDCF-E5DC-0277-F376D2CCA638}" dt="2023-10-02T15:11:00.964" v="54"/>
        <pc:sldMkLst>
          <pc:docMk/>
          <pc:sldMk cId="1849884511" sldId="266"/>
        </pc:sldMkLst>
      </pc:sldChg>
      <pc:sldChg chg="add del">
        <pc:chgData name="Jason Gregory" userId="S::asongre@microsoft.com::1aabba1a-be46-42ff-bfa2-209770cf7271" providerId="AD" clId="Web-{5EFDCF81-FDCF-E5DC-0277-F376D2CCA638}" dt="2023-09-28T14:36:54.622" v="25"/>
        <pc:sldMkLst>
          <pc:docMk/>
          <pc:sldMk cId="2748504417" sldId="266"/>
        </pc:sldMkLst>
      </pc:sldChg>
      <pc:sldChg chg="addSp delSp modSp add mod modClrScheme chgLayout">
        <pc:chgData name="Jason Gregory" userId="S::asongre@microsoft.com::1aabba1a-be46-42ff-bfa2-209770cf7271" providerId="AD" clId="Web-{5EFDCF81-FDCF-E5DC-0277-F376D2CCA638}" dt="2023-09-28T20:28:18.298" v="53" actId="34807"/>
        <pc:sldMkLst>
          <pc:docMk/>
          <pc:sldMk cId="3974743356" sldId="266"/>
        </pc:sldMkLst>
      </pc:sldChg>
      <pc:sldChg chg="add del">
        <pc:chgData name="Jason Gregory" userId="S::asongre@microsoft.com::1aabba1a-be46-42ff-bfa2-209770cf7271" providerId="AD" clId="Web-{5EFDCF81-FDCF-E5DC-0277-F376D2CCA638}" dt="2023-09-28T14:36:54.622" v="24"/>
        <pc:sldMkLst>
          <pc:docMk/>
          <pc:sldMk cId="1277350664" sldId="267"/>
        </pc:sldMkLst>
      </pc:sldChg>
      <pc:sldChg chg="add del">
        <pc:chgData name="Jason Gregory" userId="S::asongre@microsoft.com::1aabba1a-be46-42ff-bfa2-209770cf7271" providerId="AD" clId="Web-{5EFDCF81-FDCF-E5DC-0277-F376D2CCA638}" dt="2023-09-28T14:36:54.622" v="23"/>
        <pc:sldMkLst>
          <pc:docMk/>
          <pc:sldMk cId="3290282071" sldId="268"/>
        </pc:sldMkLst>
      </pc:sldChg>
      <pc:sldChg chg="add del">
        <pc:chgData name="Jason Gregory" userId="S::asongre@microsoft.com::1aabba1a-be46-42ff-bfa2-209770cf7271" providerId="AD" clId="Web-{5EFDCF81-FDCF-E5DC-0277-F376D2CCA638}" dt="2023-09-28T14:36:54.622" v="22"/>
        <pc:sldMkLst>
          <pc:docMk/>
          <pc:sldMk cId="2077126631" sldId="269"/>
        </pc:sldMkLst>
      </pc:sldChg>
      <pc:sldChg chg="add del">
        <pc:chgData name="Jason Gregory" userId="S::asongre@microsoft.com::1aabba1a-be46-42ff-bfa2-209770cf7271" providerId="AD" clId="Web-{5EFDCF81-FDCF-E5DC-0277-F376D2CCA638}" dt="2023-09-28T14:36:54.622" v="21"/>
        <pc:sldMkLst>
          <pc:docMk/>
          <pc:sldMk cId="602558776" sldId="270"/>
        </pc:sldMkLst>
      </pc:sldChg>
      <pc:sldChg chg="add del">
        <pc:chgData name="Jason Gregory" userId="S::asongre@microsoft.com::1aabba1a-be46-42ff-bfa2-209770cf7271" providerId="AD" clId="Web-{5EFDCF81-FDCF-E5DC-0277-F376D2CCA638}" dt="2023-09-28T14:36:54.622" v="20"/>
        <pc:sldMkLst>
          <pc:docMk/>
          <pc:sldMk cId="1898967121" sldId="271"/>
        </pc:sldMkLst>
      </pc:sldChg>
      <pc:sldChg chg="add del">
        <pc:chgData name="Jason Gregory" userId="S::asongre@microsoft.com::1aabba1a-be46-42ff-bfa2-209770cf7271" providerId="AD" clId="Web-{5EFDCF81-FDCF-E5DC-0277-F376D2CCA638}" dt="2023-09-28T14:36:54.606" v="19"/>
        <pc:sldMkLst>
          <pc:docMk/>
          <pc:sldMk cId="887425228" sldId="272"/>
        </pc:sldMkLst>
      </pc:sldChg>
      <pc:sldChg chg="add del">
        <pc:chgData name="Jason Gregory" userId="S::asongre@microsoft.com::1aabba1a-be46-42ff-bfa2-209770cf7271" providerId="AD" clId="Web-{5EFDCF81-FDCF-E5DC-0277-F376D2CCA638}" dt="2023-09-28T14:36:54.606" v="18"/>
        <pc:sldMkLst>
          <pc:docMk/>
          <pc:sldMk cId="364364960" sldId="273"/>
        </pc:sldMkLst>
      </pc:sldChg>
      <pc:sldChg chg="add del">
        <pc:chgData name="Jason Gregory" userId="S::asongre@microsoft.com::1aabba1a-be46-42ff-bfa2-209770cf7271" providerId="AD" clId="Web-{5EFDCF81-FDCF-E5DC-0277-F376D2CCA638}" dt="2023-09-28T14:36:54.606" v="17"/>
        <pc:sldMkLst>
          <pc:docMk/>
          <pc:sldMk cId="457017972" sldId="274"/>
        </pc:sldMkLst>
      </pc:sldChg>
      <pc:sldChg chg="add del">
        <pc:chgData name="Jason Gregory" userId="S::asongre@microsoft.com::1aabba1a-be46-42ff-bfa2-209770cf7271" providerId="AD" clId="Web-{5EFDCF81-FDCF-E5DC-0277-F376D2CCA638}" dt="2023-09-28T14:36:54.606" v="16"/>
        <pc:sldMkLst>
          <pc:docMk/>
          <pc:sldMk cId="2861061447" sldId="275"/>
        </pc:sldMkLst>
      </pc:sldChg>
      <pc:sldChg chg="add del">
        <pc:chgData name="Jason Gregory" userId="S::asongre@microsoft.com::1aabba1a-be46-42ff-bfa2-209770cf7271" providerId="AD" clId="Web-{5EFDCF81-FDCF-E5DC-0277-F376D2CCA638}" dt="2023-09-28T14:36:54.606" v="15"/>
        <pc:sldMkLst>
          <pc:docMk/>
          <pc:sldMk cId="2714907680" sldId="276"/>
        </pc:sldMkLst>
      </pc:sldChg>
      <pc:sldChg chg="add del">
        <pc:chgData name="Jason Gregory" userId="S::asongre@microsoft.com::1aabba1a-be46-42ff-bfa2-209770cf7271" providerId="AD" clId="Web-{5EFDCF81-FDCF-E5DC-0277-F376D2CCA638}" dt="2023-09-28T14:36:54.606" v="14"/>
        <pc:sldMkLst>
          <pc:docMk/>
          <pc:sldMk cId="402355769" sldId="277"/>
        </pc:sldMkLst>
      </pc:sldChg>
      <pc:sldChg chg="add del">
        <pc:chgData name="Jason Gregory" userId="S::asongre@microsoft.com::1aabba1a-be46-42ff-bfa2-209770cf7271" providerId="AD" clId="Web-{5EFDCF81-FDCF-E5DC-0277-F376D2CCA638}" dt="2023-09-28T14:36:54.606" v="13"/>
        <pc:sldMkLst>
          <pc:docMk/>
          <pc:sldMk cId="3531347143" sldId="278"/>
        </pc:sldMkLst>
      </pc:sldChg>
      <pc:sldChg chg="add del">
        <pc:chgData name="Jason Gregory" userId="S::asongre@microsoft.com::1aabba1a-be46-42ff-bfa2-209770cf7271" providerId="AD" clId="Web-{5EFDCF81-FDCF-E5DC-0277-F376D2CCA638}" dt="2023-09-28T14:36:54.606" v="12"/>
        <pc:sldMkLst>
          <pc:docMk/>
          <pc:sldMk cId="3738983477" sldId="279"/>
        </pc:sldMkLst>
      </pc:sldChg>
      <pc:sldChg chg="add del">
        <pc:chgData name="Jason Gregory" userId="S::asongre@microsoft.com::1aabba1a-be46-42ff-bfa2-209770cf7271" providerId="AD" clId="Web-{5EFDCF81-FDCF-E5DC-0277-F376D2CCA638}" dt="2023-09-28T14:36:54.606" v="11"/>
        <pc:sldMkLst>
          <pc:docMk/>
          <pc:sldMk cId="1251488396" sldId="280"/>
        </pc:sldMkLst>
      </pc:sldChg>
      <pc:sldChg chg="add del">
        <pc:chgData name="Jason Gregory" userId="S::asongre@microsoft.com::1aabba1a-be46-42ff-bfa2-209770cf7271" providerId="AD" clId="Web-{5EFDCF81-FDCF-E5DC-0277-F376D2CCA638}" dt="2023-09-28T14:36:54.590" v="10"/>
        <pc:sldMkLst>
          <pc:docMk/>
          <pc:sldMk cId="2770722914" sldId="281"/>
        </pc:sldMkLst>
      </pc:sldChg>
      <pc:sldChg chg="add del">
        <pc:chgData name="Jason Gregory" userId="S::asongre@microsoft.com::1aabba1a-be46-42ff-bfa2-209770cf7271" providerId="AD" clId="Web-{5EFDCF81-FDCF-E5DC-0277-F376D2CCA638}" dt="2023-09-28T14:36:54.590" v="9"/>
        <pc:sldMkLst>
          <pc:docMk/>
          <pc:sldMk cId="1051961249" sldId="282"/>
        </pc:sldMkLst>
      </pc:sldChg>
      <pc:sldChg chg="add del">
        <pc:chgData name="Jason Gregory" userId="S::asongre@microsoft.com::1aabba1a-be46-42ff-bfa2-209770cf7271" providerId="AD" clId="Web-{5EFDCF81-FDCF-E5DC-0277-F376D2CCA638}" dt="2023-09-28T14:36:54.590" v="8"/>
        <pc:sldMkLst>
          <pc:docMk/>
          <pc:sldMk cId="1149417917" sldId="283"/>
        </pc:sldMkLst>
      </pc:sldChg>
      <pc:sldChg chg="add del">
        <pc:chgData name="Jason Gregory" userId="S::asongre@microsoft.com::1aabba1a-be46-42ff-bfa2-209770cf7271" providerId="AD" clId="Web-{5EFDCF81-FDCF-E5DC-0277-F376D2CCA638}" dt="2023-09-28T14:36:54.590" v="7"/>
        <pc:sldMkLst>
          <pc:docMk/>
          <pc:sldMk cId="1529643073" sldId="284"/>
        </pc:sldMkLst>
      </pc:sldChg>
      <pc:sldChg chg="add del">
        <pc:chgData name="Jason Gregory" userId="S::asongre@microsoft.com::1aabba1a-be46-42ff-bfa2-209770cf7271" providerId="AD" clId="Web-{5EFDCF81-FDCF-E5DC-0277-F376D2CCA638}" dt="2023-09-28T14:36:54.590" v="6"/>
        <pc:sldMkLst>
          <pc:docMk/>
          <pc:sldMk cId="3420420520" sldId="285"/>
        </pc:sldMkLst>
      </pc:sldChg>
      <pc:sldChg chg="add del">
        <pc:chgData name="Jason Gregory" userId="S::asongre@microsoft.com::1aabba1a-be46-42ff-bfa2-209770cf7271" providerId="AD" clId="Web-{5EFDCF81-FDCF-E5DC-0277-F376D2CCA638}" dt="2023-09-28T14:36:54.590" v="5"/>
        <pc:sldMkLst>
          <pc:docMk/>
          <pc:sldMk cId="2232670763" sldId="286"/>
        </pc:sldMkLst>
      </pc:sldChg>
      <pc:sldChg chg="addSp modSp new del mod replId modClrScheme chgLayout">
        <pc:chgData name="Jason Gregory" userId="S::asongre@microsoft.com::1aabba1a-be46-42ff-bfa2-209770cf7271" providerId="AD" clId="Web-{5EFDCF81-FDCF-E5DC-0277-F376D2CCA638}" dt="2023-09-27T19:24:55.604" v="4" actId="34807"/>
        <pc:sldMkLst>
          <pc:docMk/>
          <pc:sldMk cId="159408423" sldId="287"/>
        </pc:sldMkLst>
      </pc:sldChg>
    </pc:docChg>
  </pc:docChgLst>
  <pc:docChgLst>
    <pc:chgData name="Jason Gregory" userId="S::asongre@microsoft.com::1aabba1a-be46-42ff-bfa2-209770cf7271" providerId="AD" clId="Web-{88572D45-02E8-D74C-B76C-A2C57761308C}"/>
    <pc:docChg chg="addSld delSld modSld">
      <pc:chgData name="Jason Gregory" userId="S::asongre@microsoft.com::1aabba1a-be46-42ff-bfa2-209770cf7271" providerId="AD" clId="Web-{88572D45-02E8-D74C-B76C-A2C57761308C}" dt="2023-09-27T14:20:28.069" v="74"/>
      <pc:docMkLst>
        <pc:docMk/>
      </pc:docMkLst>
      <pc:sldChg chg="addSp modSp new del mod modClrScheme chgLayout">
        <pc:chgData name="Jason Gregory" userId="S::asongre@microsoft.com::1aabba1a-be46-42ff-bfa2-209770cf7271" providerId="AD" clId="Web-{88572D45-02E8-D74C-B76C-A2C57761308C}" dt="2023-09-25T21:20:53.482" v="12" actId="34807"/>
        <pc:sldMkLst>
          <pc:docMk/>
          <pc:sldMk cId="556615641" sldId="256"/>
        </pc:sldMkLst>
      </pc:sldChg>
      <pc:sldChg chg="del">
        <pc:chgData name="Jason Gregory" userId="S::asongre@microsoft.com::1aabba1a-be46-42ff-bfa2-209770cf7271" providerId="AD" clId="Web-{88572D45-02E8-D74C-B76C-A2C57761308C}" dt="2023-09-25T19:18:09.085" v="9"/>
        <pc:sldMkLst>
          <pc:docMk/>
          <pc:sldMk cId="2092269208" sldId="256"/>
        </pc:sldMkLst>
      </pc:sldChg>
      <pc:sldChg chg="new">
        <pc:chgData name="Jason Gregory" userId="S::asongre@microsoft.com::1aabba1a-be46-42ff-bfa2-209770cf7271" providerId="AD" clId="Web-{88572D45-02E8-D74C-B76C-A2C57761308C}" dt="2023-09-27T14:20:28.069" v="74"/>
        <pc:sldMkLst>
          <pc:docMk/>
          <pc:sldMk cId="2614561041" sldId="256"/>
        </pc:sldMkLst>
      </pc:sldChg>
      <pc:sldChg chg="addSp delSp modSp add del mod modClrScheme chgLayout">
        <pc:chgData name="Jason Gregory" userId="S::asongre@microsoft.com::1aabba1a-be46-42ff-bfa2-209770cf7271" providerId="AD" clId="Web-{88572D45-02E8-D74C-B76C-A2C57761308C}" dt="2023-09-27T14:20:25.710" v="72"/>
        <pc:sldMkLst>
          <pc:docMk/>
          <pc:sldMk cId="1253562791" sldId="257"/>
        </pc:sldMkLst>
      </pc:sldChg>
      <pc:sldChg chg="del">
        <pc:chgData name="Jason Gregory" userId="S::asongre@microsoft.com::1aabba1a-be46-42ff-bfa2-209770cf7271" providerId="AD" clId="Web-{88572D45-02E8-D74C-B76C-A2C57761308C}" dt="2023-09-25T19:18:09.085" v="8"/>
        <pc:sldMkLst>
          <pc:docMk/>
          <pc:sldMk cId="3269959374" sldId="257"/>
        </pc:sldMkLst>
      </pc:sldChg>
      <pc:sldChg chg="addSp delSp modSp add del mod modClrScheme chgLayout">
        <pc:chgData name="Jason Gregory" userId="S::asongre@microsoft.com::1aabba1a-be46-42ff-bfa2-209770cf7271" providerId="AD" clId="Web-{88572D45-02E8-D74C-B76C-A2C57761308C}" dt="2023-09-27T14:20:25.678" v="71"/>
        <pc:sldMkLst>
          <pc:docMk/>
          <pc:sldMk cId="1946062325" sldId="258"/>
        </pc:sldMkLst>
      </pc:sldChg>
      <pc:sldChg chg="del">
        <pc:chgData name="Jason Gregory" userId="S::asongre@microsoft.com::1aabba1a-be46-42ff-bfa2-209770cf7271" providerId="AD" clId="Web-{88572D45-02E8-D74C-B76C-A2C57761308C}" dt="2023-09-25T19:18:09.085" v="7"/>
        <pc:sldMkLst>
          <pc:docMk/>
          <pc:sldMk cId="2486577236" sldId="258"/>
        </pc:sldMkLst>
      </pc:sldChg>
      <pc:sldChg chg="addSp delSp modSp add del mod modClrScheme chgLayout">
        <pc:chgData name="Jason Gregory" userId="S::asongre@microsoft.com::1aabba1a-be46-42ff-bfa2-209770cf7271" providerId="AD" clId="Web-{88572D45-02E8-D74C-B76C-A2C57761308C}" dt="2023-09-27T14:20:25.678" v="70"/>
        <pc:sldMkLst>
          <pc:docMk/>
          <pc:sldMk cId="2185410421" sldId="259"/>
        </pc:sldMkLst>
      </pc:sldChg>
      <pc:sldChg chg="del">
        <pc:chgData name="Jason Gregory" userId="S::asongre@microsoft.com::1aabba1a-be46-42ff-bfa2-209770cf7271" providerId="AD" clId="Web-{88572D45-02E8-D74C-B76C-A2C57761308C}" dt="2023-09-25T19:18:09.085" v="6"/>
        <pc:sldMkLst>
          <pc:docMk/>
          <pc:sldMk cId="3385908541" sldId="259"/>
        </pc:sldMkLst>
      </pc:sldChg>
      <pc:sldChg chg="addSp delSp modSp add del mod modClrScheme chgLayout">
        <pc:chgData name="Jason Gregory" userId="S::asongre@microsoft.com::1aabba1a-be46-42ff-bfa2-209770cf7271" providerId="AD" clId="Web-{88572D45-02E8-D74C-B76C-A2C57761308C}" dt="2023-09-27T14:20:25.663" v="69"/>
        <pc:sldMkLst>
          <pc:docMk/>
          <pc:sldMk cId="3471545981" sldId="260"/>
        </pc:sldMkLst>
      </pc:sldChg>
      <pc:sldChg chg="del">
        <pc:chgData name="Jason Gregory" userId="S::asongre@microsoft.com::1aabba1a-be46-42ff-bfa2-209770cf7271" providerId="AD" clId="Web-{88572D45-02E8-D74C-B76C-A2C57761308C}" dt="2023-09-25T19:18:09.085" v="5"/>
        <pc:sldMkLst>
          <pc:docMk/>
          <pc:sldMk cId="3637968137" sldId="260"/>
        </pc:sldMkLst>
      </pc:sldChg>
      <pc:sldChg chg="del">
        <pc:chgData name="Jason Gregory" userId="S::asongre@microsoft.com::1aabba1a-be46-42ff-bfa2-209770cf7271" providerId="AD" clId="Web-{88572D45-02E8-D74C-B76C-A2C57761308C}" dt="2023-09-25T19:18:09.085" v="4"/>
        <pc:sldMkLst>
          <pc:docMk/>
          <pc:sldMk cId="2371727672" sldId="261"/>
        </pc:sldMkLst>
      </pc:sldChg>
      <pc:sldChg chg="addSp delSp modSp add del mod modClrScheme chgLayout">
        <pc:chgData name="Jason Gregory" userId="S::asongre@microsoft.com::1aabba1a-be46-42ff-bfa2-209770cf7271" providerId="AD" clId="Web-{88572D45-02E8-D74C-B76C-A2C57761308C}" dt="2023-09-27T14:20:25.647" v="68"/>
        <pc:sldMkLst>
          <pc:docMk/>
          <pc:sldMk cId="2740635103" sldId="261"/>
        </pc:sldMkLst>
      </pc:sldChg>
      <pc:sldChg chg="del">
        <pc:chgData name="Jason Gregory" userId="S::asongre@microsoft.com::1aabba1a-be46-42ff-bfa2-209770cf7271" providerId="AD" clId="Web-{88572D45-02E8-D74C-B76C-A2C57761308C}" dt="2023-09-25T19:18:09.085" v="3"/>
        <pc:sldMkLst>
          <pc:docMk/>
          <pc:sldMk cId="643144423" sldId="262"/>
        </pc:sldMkLst>
      </pc:sldChg>
      <pc:sldChg chg="addSp delSp modSp add del mod modClrScheme chgLayout">
        <pc:chgData name="Jason Gregory" userId="S::asongre@microsoft.com::1aabba1a-be46-42ff-bfa2-209770cf7271" providerId="AD" clId="Web-{88572D45-02E8-D74C-B76C-A2C57761308C}" dt="2023-09-27T14:20:25.647" v="67"/>
        <pc:sldMkLst>
          <pc:docMk/>
          <pc:sldMk cId="3847274256" sldId="262"/>
        </pc:sldMkLst>
      </pc:sldChg>
      <pc:sldChg chg="addSp delSp modSp add del mod modClrScheme chgLayout">
        <pc:chgData name="Jason Gregory" userId="S::asongre@microsoft.com::1aabba1a-be46-42ff-bfa2-209770cf7271" providerId="AD" clId="Web-{88572D45-02E8-D74C-B76C-A2C57761308C}" dt="2023-09-27T14:20:25.616" v="66"/>
        <pc:sldMkLst>
          <pc:docMk/>
          <pc:sldMk cId="2111859319" sldId="263"/>
        </pc:sldMkLst>
      </pc:sldChg>
      <pc:sldChg chg="del">
        <pc:chgData name="Jason Gregory" userId="S::asongre@microsoft.com::1aabba1a-be46-42ff-bfa2-209770cf7271" providerId="AD" clId="Web-{88572D45-02E8-D74C-B76C-A2C57761308C}" dt="2023-09-25T19:18:09.085" v="2"/>
        <pc:sldMkLst>
          <pc:docMk/>
          <pc:sldMk cId="3171826731" sldId="263"/>
        </pc:sldMkLst>
      </pc:sldChg>
      <pc:sldChg chg="addSp delSp modSp add del">
        <pc:chgData name="Jason Gregory" userId="S::asongre@microsoft.com::1aabba1a-be46-42ff-bfa2-209770cf7271" providerId="AD" clId="Web-{88572D45-02E8-D74C-B76C-A2C57761308C}" dt="2023-09-27T14:20:25.600" v="65"/>
        <pc:sldMkLst>
          <pc:docMk/>
          <pc:sldMk cId="1770321377" sldId="264"/>
        </pc:sldMkLst>
      </pc:sldChg>
      <pc:sldChg chg="del">
        <pc:chgData name="Jason Gregory" userId="S::asongre@microsoft.com::1aabba1a-be46-42ff-bfa2-209770cf7271" providerId="AD" clId="Web-{88572D45-02E8-D74C-B76C-A2C57761308C}" dt="2023-09-25T19:18:09.070" v="1"/>
        <pc:sldMkLst>
          <pc:docMk/>
          <pc:sldMk cId="4217569471" sldId="264"/>
        </pc:sldMkLst>
      </pc:sldChg>
      <pc:sldChg chg="addSp delSp modSp add del mod modClrScheme chgLayout">
        <pc:chgData name="Jason Gregory" userId="S::asongre@microsoft.com::1aabba1a-be46-42ff-bfa2-209770cf7271" providerId="AD" clId="Web-{88572D45-02E8-D74C-B76C-A2C57761308C}" dt="2023-09-27T14:20:25.584" v="64"/>
        <pc:sldMkLst>
          <pc:docMk/>
          <pc:sldMk cId="2231614242" sldId="265"/>
        </pc:sldMkLst>
      </pc:sldChg>
      <pc:sldChg chg="del">
        <pc:chgData name="Jason Gregory" userId="S::asongre@microsoft.com::1aabba1a-be46-42ff-bfa2-209770cf7271" providerId="AD" clId="Web-{88572D45-02E8-D74C-B76C-A2C57761308C}" dt="2023-09-25T19:18:09.070" v="0"/>
        <pc:sldMkLst>
          <pc:docMk/>
          <pc:sldMk cId="3336466176" sldId="265"/>
        </pc:sldMkLst>
      </pc:sldChg>
      <pc:sldChg chg="addSp delSp modSp add del mod modClrScheme chgLayout">
        <pc:chgData name="Jason Gregory" userId="S::asongre@microsoft.com::1aabba1a-be46-42ff-bfa2-209770cf7271" providerId="AD" clId="Web-{88572D45-02E8-D74C-B76C-A2C57761308C}" dt="2023-09-27T14:20:25.553" v="63"/>
        <pc:sldMkLst>
          <pc:docMk/>
          <pc:sldMk cId="1859708164" sldId="266"/>
        </pc:sldMkLst>
      </pc:sldChg>
      <pc:sldChg chg="addSp delSp modSp add del mod modClrScheme chgLayout">
        <pc:chgData name="Jason Gregory" userId="S::asongre@microsoft.com::1aabba1a-be46-42ff-bfa2-209770cf7271" providerId="AD" clId="Web-{88572D45-02E8-D74C-B76C-A2C57761308C}" dt="2023-09-27T14:20:25.538" v="62"/>
        <pc:sldMkLst>
          <pc:docMk/>
          <pc:sldMk cId="3308351581" sldId="267"/>
        </pc:sldMkLst>
      </pc:sldChg>
      <pc:sldChg chg="addSp modSp add del mod modClrScheme chgLayout">
        <pc:chgData name="Jason Gregory" userId="S::asongre@microsoft.com::1aabba1a-be46-42ff-bfa2-209770cf7271" providerId="AD" clId="Web-{88572D45-02E8-D74C-B76C-A2C57761308C}" dt="2023-09-27T14:20:25.710" v="73"/>
        <pc:sldMkLst>
          <pc:docMk/>
          <pc:sldMk cId="3262231267" sldId="268"/>
        </pc:sldMkLst>
      </pc:sldChg>
    </pc:docChg>
  </pc:docChgLst>
  <pc:docChgLst>
    <pc:chgData name="Jason Gregory" userId="S::asongre@microsoft.com::1aabba1a-be46-42ff-bfa2-209770cf7271" providerId="AD" clId="Web-{E9DEAF26-A4F5-3D07-73D3-D840CA98F7F2}"/>
    <pc:docChg chg="addSld delSld modSld">
      <pc:chgData name="Jason Gregory" userId="S::asongre@microsoft.com::1aabba1a-be46-42ff-bfa2-209770cf7271" providerId="AD" clId="Web-{E9DEAF26-A4F5-3D07-73D3-D840CA98F7F2}" dt="2023-09-29T23:51:00.678" v="13"/>
      <pc:docMkLst>
        <pc:docMk/>
      </pc:docMkLst>
      <pc:sldChg chg="new">
        <pc:chgData name="Jason Gregory" userId="S::asongre@microsoft.com::1aabba1a-be46-42ff-bfa2-209770cf7271" providerId="AD" clId="Web-{E9DEAF26-A4F5-3D07-73D3-D840CA98F7F2}" dt="2023-09-29T23:51:00.678" v="13"/>
        <pc:sldMkLst>
          <pc:docMk/>
          <pc:sldMk cId="329924618" sldId="256"/>
        </pc:sldMkLst>
      </pc:sldChg>
      <pc:sldChg chg="del">
        <pc:chgData name="Jason Gregory" userId="S::asongre@microsoft.com::1aabba1a-be46-42ff-bfa2-209770cf7271" providerId="AD" clId="Web-{E9DEAF26-A4F5-3D07-73D3-D840CA98F7F2}" dt="2023-09-29T23:50:58.053" v="12"/>
        <pc:sldMkLst>
          <pc:docMk/>
          <pc:sldMk cId="545524520" sldId="256"/>
        </pc:sldMkLst>
      </pc:sldChg>
      <pc:sldChg chg="addSp modSp new mod modClrScheme chgLayout">
        <pc:chgData name="Jason Gregory" userId="S::asongre@microsoft.com::1aabba1a-be46-42ff-bfa2-209770cf7271" providerId="AD" clId="Web-{E9DEAF26-A4F5-3D07-73D3-D840CA98F7F2}" dt="2023-09-27T14:30:34.765" v="1"/>
        <pc:sldMkLst>
          <pc:docMk/>
          <pc:sldMk cId="2050954782" sldId="256"/>
        </pc:sldMkLst>
      </pc:sldChg>
      <pc:sldChg chg="del">
        <pc:chgData name="Jason Gregory" userId="S::asongre@microsoft.com::1aabba1a-be46-42ff-bfa2-209770cf7271" providerId="AD" clId="Web-{E9DEAF26-A4F5-3D07-73D3-D840CA98F7F2}" dt="2023-09-29T23:50:58.053" v="11"/>
        <pc:sldMkLst>
          <pc:docMk/>
          <pc:sldMk cId="1817533633" sldId="257"/>
        </pc:sldMkLst>
      </pc:sldChg>
      <pc:sldChg chg="del">
        <pc:chgData name="Jason Gregory" userId="S::asongre@microsoft.com::1aabba1a-be46-42ff-bfa2-209770cf7271" providerId="AD" clId="Web-{E9DEAF26-A4F5-3D07-73D3-D840CA98F7F2}" dt="2023-09-29T23:50:58.053" v="10"/>
        <pc:sldMkLst>
          <pc:docMk/>
          <pc:sldMk cId="2252109717" sldId="258"/>
        </pc:sldMkLst>
      </pc:sldChg>
      <pc:sldChg chg="del">
        <pc:chgData name="Jason Gregory" userId="S::asongre@microsoft.com::1aabba1a-be46-42ff-bfa2-209770cf7271" providerId="AD" clId="Web-{E9DEAF26-A4F5-3D07-73D3-D840CA98F7F2}" dt="2023-09-29T23:50:58.053" v="9"/>
        <pc:sldMkLst>
          <pc:docMk/>
          <pc:sldMk cId="4217575457" sldId="259"/>
        </pc:sldMkLst>
      </pc:sldChg>
      <pc:sldChg chg="del">
        <pc:chgData name="Jason Gregory" userId="S::asongre@microsoft.com::1aabba1a-be46-42ff-bfa2-209770cf7271" providerId="AD" clId="Web-{E9DEAF26-A4F5-3D07-73D3-D840CA98F7F2}" dt="2023-09-29T23:50:58.037" v="8"/>
        <pc:sldMkLst>
          <pc:docMk/>
          <pc:sldMk cId="2378988512" sldId="260"/>
        </pc:sldMkLst>
      </pc:sldChg>
      <pc:sldChg chg="del">
        <pc:chgData name="Jason Gregory" userId="S::asongre@microsoft.com::1aabba1a-be46-42ff-bfa2-209770cf7271" providerId="AD" clId="Web-{E9DEAF26-A4F5-3D07-73D3-D840CA98F7F2}" dt="2023-09-29T23:50:58.037" v="7"/>
        <pc:sldMkLst>
          <pc:docMk/>
          <pc:sldMk cId="1016632980" sldId="261"/>
        </pc:sldMkLst>
      </pc:sldChg>
      <pc:sldChg chg="del">
        <pc:chgData name="Jason Gregory" userId="S::asongre@microsoft.com::1aabba1a-be46-42ff-bfa2-209770cf7271" providerId="AD" clId="Web-{E9DEAF26-A4F5-3D07-73D3-D840CA98F7F2}" dt="2023-09-29T23:50:58.037" v="6"/>
        <pc:sldMkLst>
          <pc:docMk/>
          <pc:sldMk cId="1151678443" sldId="262"/>
        </pc:sldMkLst>
      </pc:sldChg>
      <pc:sldChg chg="del">
        <pc:chgData name="Jason Gregory" userId="S::asongre@microsoft.com::1aabba1a-be46-42ff-bfa2-209770cf7271" providerId="AD" clId="Web-{E9DEAF26-A4F5-3D07-73D3-D840CA98F7F2}" dt="2023-09-29T23:50:58.006" v="5"/>
        <pc:sldMkLst>
          <pc:docMk/>
          <pc:sldMk cId="3220286350" sldId="263"/>
        </pc:sldMkLst>
      </pc:sldChg>
      <pc:sldChg chg="del">
        <pc:chgData name="Jason Gregory" userId="S::asongre@microsoft.com::1aabba1a-be46-42ff-bfa2-209770cf7271" providerId="AD" clId="Web-{E9DEAF26-A4F5-3D07-73D3-D840CA98F7F2}" dt="2023-09-29T23:50:57.975" v="4"/>
        <pc:sldMkLst>
          <pc:docMk/>
          <pc:sldMk cId="4021966888" sldId="264"/>
        </pc:sldMkLst>
      </pc:sldChg>
      <pc:sldChg chg="del">
        <pc:chgData name="Jason Gregory" userId="S::asongre@microsoft.com::1aabba1a-be46-42ff-bfa2-209770cf7271" providerId="AD" clId="Web-{E9DEAF26-A4F5-3D07-73D3-D840CA98F7F2}" dt="2023-09-29T23:50:57.975" v="3"/>
        <pc:sldMkLst>
          <pc:docMk/>
          <pc:sldMk cId="2647880090" sldId="265"/>
        </pc:sldMkLst>
      </pc:sldChg>
      <pc:sldChg chg="del">
        <pc:chgData name="Jason Gregory" userId="S::asongre@microsoft.com::1aabba1a-be46-42ff-bfa2-209770cf7271" providerId="AD" clId="Web-{E9DEAF26-A4F5-3D07-73D3-D840CA98F7F2}" dt="2023-09-29T23:50:57.959" v="2"/>
        <pc:sldMkLst>
          <pc:docMk/>
          <pc:sldMk cId="3974743356" sldId="266"/>
        </pc:sldMkLst>
      </pc:sldChg>
    </pc:docChg>
  </pc:docChgLst>
  <pc:docChgLst>
    <pc:chgData name="Jason Gregory" userId="1aabba1a-be46-42ff-bfa2-209770cf7271" providerId="ADAL" clId="{F7B52BDB-A40F-440C-842B-CED55ABF5217}"/>
    <pc:docChg chg="undo custSel addSld delSld modSld">
      <pc:chgData name="Jason Gregory" userId="1aabba1a-be46-42ff-bfa2-209770cf7271" providerId="ADAL" clId="{F7B52BDB-A40F-440C-842B-CED55ABF5217}" dt="2023-10-03T22:39:47.269" v="20" actId="20577"/>
      <pc:docMkLst>
        <pc:docMk/>
      </pc:docMkLst>
      <pc:sldChg chg="del">
        <pc:chgData name="Jason Gregory" userId="1aabba1a-be46-42ff-bfa2-209770cf7271" providerId="ADAL" clId="{F7B52BDB-A40F-440C-842B-CED55ABF5217}" dt="2023-09-27T14:21:35.318" v="2" actId="47"/>
        <pc:sldMkLst>
          <pc:docMk/>
          <pc:sldMk cId="2614561041" sldId="256"/>
        </pc:sldMkLst>
      </pc:sldChg>
      <pc:sldChg chg="add del">
        <pc:chgData name="Jason Gregory" userId="1aabba1a-be46-42ff-bfa2-209770cf7271" providerId="ADAL" clId="{F7B52BDB-A40F-440C-842B-CED55ABF5217}" dt="2023-09-27T14:21:35.318" v="2" actId="47"/>
        <pc:sldMkLst>
          <pc:docMk/>
          <pc:sldMk cId="1253562791" sldId="257"/>
        </pc:sldMkLst>
      </pc:sldChg>
      <pc:sldChg chg="addSp delSp modSp new mod modClrScheme chgLayout">
        <pc:chgData name="Jason Gregory" userId="1aabba1a-be46-42ff-bfa2-209770cf7271" providerId="ADAL" clId="{F7B52BDB-A40F-440C-842B-CED55ABF5217}" dt="2023-10-03T22:39:47.269" v="20" actId="20577"/>
        <pc:sldMkLst>
          <pc:docMk/>
          <pc:sldMk cId="3698908903" sldId="257"/>
        </pc:sldMkLst>
      </pc:sldChg>
      <pc:sldChg chg="add del">
        <pc:chgData name="Jason Gregory" userId="1aabba1a-be46-42ff-bfa2-209770cf7271" providerId="ADAL" clId="{F7B52BDB-A40F-440C-842B-CED55ABF5217}" dt="2023-09-27T14:21:35.318" v="2" actId="47"/>
        <pc:sldMkLst>
          <pc:docMk/>
          <pc:sldMk cId="1946062325" sldId="258"/>
        </pc:sldMkLst>
      </pc:sldChg>
      <pc:sldChg chg="add del">
        <pc:chgData name="Jason Gregory" userId="1aabba1a-be46-42ff-bfa2-209770cf7271" providerId="ADAL" clId="{F7B52BDB-A40F-440C-842B-CED55ABF5217}" dt="2023-09-27T14:21:35.318" v="2" actId="47"/>
        <pc:sldMkLst>
          <pc:docMk/>
          <pc:sldMk cId="2185410421" sldId="259"/>
        </pc:sldMkLst>
      </pc:sldChg>
      <pc:sldChg chg="add del">
        <pc:chgData name="Jason Gregory" userId="1aabba1a-be46-42ff-bfa2-209770cf7271" providerId="ADAL" clId="{F7B52BDB-A40F-440C-842B-CED55ABF5217}" dt="2023-09-27T14:21:35.318" v="2" actId="47"/>
        <pc:sldMkLst>
          <pc:docMk/>
          <pc:sldMk cId="3471545981" sldId="260"/>
        </pc:sldMkLst>
      </pc:sldChg>
      <pc:sldChg chg="add del">
        <pc:chgData name="Jason Gregory" userId="1aabba1a-be46-42ff-bfa2-209770cf7271" providerId="ADAL" clId="{F7B52BDB-A40F-440C-842B-CED55ABF5217}" dt="2023-09-27T14:21:35.318" v="2" actId="47"/>
        <pc:sldMkLst>
          <pc:docMk/>
          <pc:sldMk cId="2740635103" sldId="261"/>
        </pc:sldMkLst>
      </pc:sldChg>
      <pc:sldChg chg="add del">
        <pc:chgData name="Jason Gregory" userId="1aabba1a-be46-42ff-bfa2-209770cf7271" providerId="ADAL" clId="{F7B52BDB-A40F-440C-842B-CED55ABF5217}" dt="2023-09-27T14:21:35.318" v="2" actId="47"/>
        <pc:sldMkLst>
          <pc:docMk/>
          <pc:sldMk cId="3847274256" sldId="262"/>
        </pc:sldMkLst>
      </pc:sldChg>
      <pc:sldChg chg="add del">
        <pc:chgData name="Jason Gregory" userId="1aabba1a-be46-42ff-bfa2-209770cf7271" providerId="ADAL" clId="{F7B52BDB-A40F-440C-842B-CED55ABF5217}" dt="2023-09-27T14:21:35.318" v="2" actId="47"/>
        <pc:sldMkLst>
          <pc:docMk/>
          <pc:sldMk cId="2111859319" sldId="263"/>
        </pc:sldMkLst>
      </pc:sldChg>
      <pc:sldChg chg="add del">
        <pc:chgData name="Jason Gregory" userId="1aabba1a-be46-42ff-bfa2-209770cf7271" providerId="ADAL" clId="{F7B52BDB-A40F-440C-842B-CED55ABF5217}" dt="2023-09-27T14:21:35.318" v="2" actId="47"/>
        <pc:sldMkLst>
          <pc:docMk/>
          <pc:sldMk cId="1770321377" sldId="264"/>
        </pc:sldMkLst>
      </pc:sldChg>
      <pc:sldChg chg="add del">
        <pc:chgData name="Jason Gregory" userId="1aabba1a-be46-42ff-bfa2-209770cf7271" providerId="ADAL" clId="{F7B52BDB-A40F-440C-842B-CED55ABF5217}" dt="2023-09-27T14:21:35.318" v="2" actId="47"/>
        <pc:sldMkLst>
          <pc:docMk/>
          <pc:sldMk cId="2231614242" sldId="265"/>
        </pc:sldMkLst>
      </pc:sldChg>
      <pc:sldChg chg="add del">
        <pc:chgData name="Jason Gregory" userId="1aabba1a-be46-42ff-bfa2-209770cf7271" providerId="ADAL" clId="{F7B52BDB-A40F-440C-842B-CED55ABF5217}" dt="2023-09-27T14:21:35.318" v="2" actId="47"/>
        <pc:sldMkLst>
          <pc:docMk/>
          <pc:sldMk cId="1859708164" sldId="266"/>
        </pc:sldMkLst>
      </pc:sldChg>
      <pc:sldChg chg="add del">
        <pc:chgData name="Jason Gregory" userId="1aabba1a-be46-42ff-bfa2-209770cf7271" providerId="ADAL" clId="{F7B52BDB-A40F-440C-842B-CED55ABF5217}" dt="2023-09-27T14:21:35.318" v="2" actId="47"/>
        <pc:sldMkLst>
          <pc:docMk/>
          <pc:sldMk cId="3308351581" sldId="267"/>
        </pc:sldMkLst>
      </pc:sldChg>
      <pc:sldChg chg="add del replId">
        <pc:chgData name="Jason Gregory" userId="1aabba1a-be46-42ff-bfa2-209770cf7271" providerId="ADAL" clId="{F7B52BDB-A40F-440C-842B-CED55ABF5217}" dt="2023-09-27T14:21:35.318" v="2" actId="47"/>
        <pc:sldMkLst>
          <pc:docMk/>
          <pc:sldMk cId="3262231267" sldId="268"/>
        </pc:sldMkLst>
      </pc:sldChg>
    </pc:docChg>
  </pc:docChgLst>
  <pc:docChgLst>
    <pc:chgData name="Chanda Wong" userId="S::chawong@microsoft.com::6e43c97f-1cf7-41ca-a97d-55dc076b80c8" providerId="AD" clId="Web-{ABB58483-94FE-B373-40CA-BE6AB9D3F4B6}"/>
    <pc:docChg chg="mod addSld delSld delSection modSection">
      <pc:chgData name="Chanda Wong" userId="S::chawong@microsoft.com::6e43c97f-1cf7-41ca-a97d-55dc076b80c8" providerId="AD" clId="Web-{ABB58483-94FE-B373-40CA-BE6AB9D3F4B6}" dt="2024-01-09T16:01:35.029" v="19"/>
      <pc:docMkLst>
        <pc:docMk/>
      </pc:docMkLst>
      <pc:sldChg chg="del">
        <pc:chgData name="Chanda Wong" userId="S::chawong@microsoft.com::6e43c97f-1cf7-41ca-a97d-55dc076b80c8" providerId="AD" clId="Web-{ABB58483-94FE-B373-40CA-BE6AB9D3F4B6}" dt="2024-01-09T15:59:12.775" v="8"/>
        <pc:sldMkLst>
          <pc:docMk/>
          <pc:sldMk cId="166449482" sldId="268"/>
        </pc:sldMkLst>
      </pc:sldChg>
      <pc:sldChg chg="del">
        <pc:chgData name="Chanda Wong" userId="S::chawong@microsoft.com::6e43c97f-1cf7-41ca-a97d-55dc076b80c8" providerId="AD" clId="Web-{ABB58483-94FE-B373-40CA-BE6AB9D3F4B6}" dt="2024-01-09T15:59:12.759" v="7"/>
        <pc:sldMkLst>
          <pc:docMk/>
          <pc:sldMk cId="70433254" sldId="269"/>
        </pc:sldMkLst>
      </pc:sldChg>
      <pc:sldChg chg="del">
        <pc:chgData name="Chanda Wong" userId="S::chawong@microsoft.com::6e43c97f-1cf7-41ca-a97d-55dc076b80c8" providerId="AD" clId="Web-{ABB58483-94FE-B373-40CA-BE6AB9D3F4B6}" dt="2024-01-09T15:59:12.759" v="6"/>
        <pc:sldMkLst>
          <pc:docMk/>
          <pc:sldMk cId="854181502" sldId="270"/>
        </pc:sldMkLst>
      </pc:sldChg>
      <pc:sldChg chg="del">
        <pc:chgData name="Chanda Wong" userId="S::chawong@microsoft.com::6e43c97f-1cf7-41ca-a97d-55dc076b80c8" providerId="AD" clId="Web-{ABB58483-94FE-B373-40CA-BE6AB9D3F4B6}" dt="2024-01-09T15:59:12.759" v="5"/>
        <pc:sldMkLst>
          <pc:docMk/>
          <pc:sldMk cId="3321354725" sldId="271"/>
        </pc:sldMkLst>
      </pc:sldChg>
      <pc:sldChg chg="del">
        <pc:chgData name="Chanda Wong" userId="S::chawong@microsoft.com::6e43c97f-1cf7-41ca-a97d-55dc076b80c8" providerId="AD" clId="Web-{ABB58483-94FE-B373-40CA-BE6AB9D3F4B6}" dt="2024-01-09T15:59:12.759" v="4"/>
        <pc:sldMkLst>
          <pc:docMk/>
          <pc:sldMk cId="620200871" sldId="272"/>
        </pc:sldMkLst>
      </pc:sldChg>
      <pc:sldChg chg="del">
        <pc:chgData name="Chanda Wong" userId="S::chawong@microsoft.com::6e43c97f-1cf7-41ca-a97d-55dc076b80c8" providerId="AD" clId="Web-{ABB58483-94FE-B373-40CA-BE6AB9D3F4B6}" dt="2024-01-09T15:59:12.759" v="3"/>
        <pc:sldMkLst>
          <pc:docMk/>
          <pc:sldMk cId="3831378441" sldId="273"/>
        </pc:sldMkLst>
      </pc:sldChg>
      <pc:sldChg chg="del">
        <pc:chgData name="Chanda Wong" userId="S::chawong@microsoft.com::6e43c97f-1cf7-41ca-a97d-55dc076b80c8" providerId="AD" clId="Web-{ABB58483-94FE-B373-40CA-BE6AB9D3F4B6}" dt="2024-01-09T15:59:38.057" v="11" actId="34807"/>
        <pc:sldMkLst>
          <pc:docMk/>
          <pc:sldMk cId="3011844325" sldId="274"/>
        </pc:sldMkLst>
      </pc:sldChg>
      <pc:sldChg chg="del">
        <pc:chgData name="Chanda Wong" userId="S::chawong@microsoft.com::6e43c97f-1cf7-41ca-a97d-55dc076b80c8" providerId="AD" clId="Web-{ABB58483-94FE-B373-40CA-BE6AB9D3F4B6}" dt="2024-01-09T15:59:38.057" v="11" actId="34807"/>
        <pc:sldMkLst>
          <pc:docMk/>
          <pc:sldMk cId="228161716" sldId="275"/>
        </pc:sldMkLst>
      </pc:sldChg>
      <pc:sldChg chg="del">
        <pc:chgData name="Chanda Wong" userId="S::chawong@microsoft.com::6e43c97f-1cf7-41ca-a97d-55dc076b80c8" providerId="AD" clId="Web-{ABB58483-94FE-B373-40CA-BE6AB9D3F4B6}" dt="2024-01-09T15:59:38.057" v="11" actId="34807"/>
        <pc:sldMkLst>
          <pc:docMk/>
          <pc:sldMk cId="837875487" sldId="276"/>
        </pc:sldMkLst>
      </pc:sldChg>
      <pc:sldChg chg="del">
        <pc:chgData name="Chanda Wong" userId="S::chawong@microsoft.com::6e43c97f-1cf7-41ca-a97d-55dc076b80c8" providerId="AD" clId="Web-{ABB58483-94FE-B373-40CA-BE6AB9D3F4B6}" dt="2024-01-09T15:59:38.057" v="11" actId="34807"/>
        <pc:sldMkLst>
          <pc:docMk/>
          <pc:sldMk cId="367843922" sldId="277"/>
        </pc:sldMkLst>
      </pc:sldChg>
      <pc:sldChg chg="del">
        <pc:chgData name="Chanda Wong" userId="S::chawong@microsoft.com::6e43c97f-1cf7-41ca-a97d-55dc076b80c8" providerId="AD" clId="Web-{ABB58483-94FE-B373-40CA-BE6AB9D3F4B6}" dt="2024-01-09T15:59:38.057" v="11" actId="34807"/>
        <pc:sldMkLst>
          <pc:docMk/>
          <pc:sldMk cId="340407904" sldId="278"/>
        </pc:sldMkLst>
      </pc:sldChg>
      <pc:sldChg chg="del">
        <pc:chgData name="Chanda Wong" userId="S::chawong@microsoft.com::6e43c97f-1cf7-41ca-a97d-55dc076b80c8" providerId="AD" clId="Web-{ABB58483-94FE-B373-40CA-BE6AB9D3F4B6}" dt="2024-01-09T15:59:38.057" v="11" actId="34807"/>
        <pc:sldMkLst>
          <pc:docMk/>
          <pc:sldMk cId="3741192637" sldId="279"/>
        </pc:sldMkLst>
      </pc:sldChg>
      <pc:sldChg chg="del">
        <pc:chgData name="Chanda Wong" userId="S::chawong@microsoft.com::6e43c97f-1cf7-41ca-a97d-55dc076b80c8" providerId="AD" clId="Web-{ABB58483-94FE-B373-40CA-BE6AB9D3F4B6}" dt="2024-01-09T15:59:38.057" v="11" actId="34807"/>
        <pc:sldMkLst>
          <pc:docMk/>
          <pc:sldMk cId="3335280664" sldId="280"/>
        </pc:sldMkLst>
      </pc:sldChg>
      <pc:sldChg chg="del">
        <pc:chgData name="Chanda Wong" userId="S::chawong@microsoft.com::6e43c97f-1cf7-41ca-a97d-55dc076b80c8" providerId="AD" clId="Web-{ABB58483-94FE-B373-40CA-BE6AB9D3F4B6}" dt="2024-01-09T15:59:38.057" v="11" actId="34807"/>
        <pc:sldMkLst>
          <pc:docMk/>
          <pc:sldMk cId="2094451401" sldId="281"/>
        </pc:sldMkLst>
      </pc:sldChg>
      <pc:sldChg chg="del">
        <pc:chgData name="Chanda Wong" userId="S::chawong@microsoft.com::6e43c97f-1cf7-41ca-a97d-55dc076b80c8" providerId="AD" clId="Web-{ABB58483-94FE-B373-40CA-BE6AB9D3F4B6}" dt="2024-01-09T15:59:38.057" v="11" actId="34807"/>
        <pc:sldMkLst>
          <pc:docMk/>
          <pc:sldMk cId="1818882988" sldId="282"/>
        </pc:sldMkLst>
      </pc:sldChg>
      <pc:sldChg chg="del">
        <pc:chgData name="Chanda Wong" userId="S::chawong@microsoft.com::6e43c97f-1cf7-41ca-a97d-55dc076b80c8" providerId="AD" clId="Web-{ABB58483-94FE-B373-40CA-BE6AB9D3F4B6}" dt="2024-01-09T15:59:38.057" v="11" actId="34807"/>
        <pc:sldMkLst>
          <pc:docMk/>
          <pc:sldMk cId="459076631" sldId="283"/>
        </pc:sldMkLst>
      </pc:sldChg>
      <pc:sldChg chg="del">
        <pc:chgData name="Chanda Wong" userId="S::chawong@microsoft.com::6e43c97f-1cf7-41ca-a97d-55dc076b80c8" providerId="AD" clId="Web-{ABB58483-94FE-B373-40CA-BE6AB9D3F4B6}" dt="2024-01-09T15:59:38.057" v="11" actId="34807"/>
        <pc:sldMkLst>
          <pc:docMk/>
          <pc:sldMk cId="1679102501" sldId="284"/>
        </pc:sldMkLst>
      </pc:sldChg>
      <pc:sldChg chg="del">
        <pc:chgData name="Chanda Wong" userId="S::chawong@microsoft.com::6e43c97f-1cf7-41ca-a97d-55dc076b80c8" providerId="AD" clId="Web-{ABB58483-94FE-B373-40CA-BE6AB9D3F4B6}" dt="2024-01-09T15:59:38.057" v="11" actId="34807"/>
        <pc:sldMkLst>
          <pc:docMk/>
          <pc:sldMk cId="2373006307" sldId="285"/>
        </pc:sldMkLst>
      </pc:sldChg>
      <pc:sldChg chg="del">
        <pc:chgData name="Chanda Wong" userId="S::chawong@microsoft.com::6e43c97f-1cf7-41ca-a97d-55dc076b80c8" providerId="AD" clId="Web-{ABB58483-94FE-B373-40CA-BE6AB9D3F4B6}" dt="2024-01-09T15:59:38.057" v="11" actId="34807"/>
        <pc:sldMkLst>
          <pc:docMk/>
          <pc:sldMk cId="586605463" sldId="286"/>
        </pc:sldMkLst>
      </pc:sldChg>
      <pc:sldChg chg="del">
        <pc:chgData name="Chanda Wong" userId="S::chawong@microsoft.com::6e43c97f-1cf7-41ca-a97d-55dc076b80c8" providerId="AD" clId="Web-{ABB58483-94FE-B373-40CA-BE6AB9D3F4B6}" dt="2024-01-09T15:59:38.057" v="11" actId="34807"/>
        <pc:sldMkLst>
          <pc:docMk/>
          <pc:sldMk cId="428206443" sldId="287"/>
        </pc:sldMkLst>
      </pc:sldChg>
      <pc:sldChg chg="del">
        <pc:chgData name="Chanda Wong" userId="S::chawong@microsoft.com::6e43c97f-1cf7-41ca-a97d-55dc076b80c8" providerId="AD" clId="Web-{ABB58483-94FE-B373-40CA-BE6AB9D3F4B6}" dt="2024-01-09T15:59:38.057" v="11" actId="34807"/>
        <pc:sldMkLst>
          <pc:docMk/>
          <pc:sldMk cId="2661147467" sldId="288"/>
        </pc:sldMkLst>
      </pc:sldChg>
      <pc:sldChg chg="del">
        <pc:chgData name="Chanda Wong" userId="S::chawong@microsoft.com::6e43c97f-1cf7-41ca-a97d-55dc076b80c8" providerId="AD" clId="Web-{ABB58483-94FE-B373-40CA-BE6AB9D3F4B6}" dt="2024-01-09T15:59:38.057" v="11" actId="34807"/>
        <pc:sldMkLst>
          <pc:docMk/>
          <pc:sldMk cId="2470825000" sldId="289"/>
        </pc:sldMkLst>
      </pc:sldChg>
      <pc:sldChg chg="del">
        <pc:chgData name="Chanda Wong" userId="S::chawong@microsoft.com::6e43c97f-1cf7-41ca-a97d-55dc076b80c8" providerId="AD" clId="Web-{ABB58483-94FE-B373-40CA-BE6AB9D3F4B6}" dt="2024-01-09T15:59:38.057" v="11" actId="34807"/>
        <pc:sldMkLst>
          <pc:docMk/>
          <pc:sldMk cId="3138456428" sldId="290"/>
        </pc:sldMkLst>
      </pc:sldChg>
      <pc:sldChg chg="del">
        <pc:chgData name="Chanda Wong" userId="S::chawong@microsoft.com::6e43c97f-1cf7-41ca-a97d-55dc076b80c8" providerId="AD" clId="Web-{ABB58483-94FE-B373-40CA-BE6AB9D3F4B6}" dt="2024-01-09T15:59:38.057" v="11" actId="34807"/>
        <pc:sldMkLst>
          <pc:docMk/>
          <pc:sldMk cId="3216131375" sldId="291"/>
        </pc:sldMkLst>
      </pc:sldChg>
      <pc:sldChg chg="del">
        <pc:chgData name="Chanda Wong" userId="S::chawong@microsoft.com::6e43c97f-1cf7-41ca-a97d-55dc076b80c8" providerId="AD" clId="Web-{ABB58483-94FE-B373-40CA-BE6AB9D3F4B6}" dt="2024-01-09T15:59:38.057" v="11" actId="34807"/>
        <pc:sldMkLst>
          <pc:docMk/>
          <pc:sldMk cId="2664824628" sldId="292"/>
        </pc:sldMkLst>
      </pc:sldChg>
      <pc:sldChg chg="del">
        <pc:chgData name="Chanda Wong" userId="S::chawong@microsoft.com::6e43c97f-1cf7-41ca-a97d-55dc076b80c8" providerId="AD" clId="Web-{ABB58483-94FE-B373-40CA-BE6AB9D3F4B6}" dt="2024-01-09T15:59:38.057" v="11" actId="34807"/>
        <pc:sldMkLst>
          <pc:docMk/>
          <pc:sldMk cId="3470758878" sldId="293"/>
        </pc:sldMkLst>
      </pc:sldChg>
      <pc:sldChg chg="del">
        <pc:chgData name="Chanda Wong" userId="S::chawong@microsoft.com::6e43c97f-1cf7-41ca-a97d-55dc076b80c8" providerId="AD" clId="Web-{ABB58483-94FE-B373-40CA-BE6AB9D3F4B6}" dt="2024-01-09T15:59:03.134" v="2"/>
        <pc:sldMkLst>
          <pc:docMk/>
          <pc:sldMk cId="2503845837" sldId="296"/>
        </pc:sldMkLst>
      </pc:sldChg>
      <pc:sldChg chg="del">
        <pc:chgData name="Chanda Wong" userId="S::chawong@microsoft.com::6e43c97f-1cf7-41ca-a97d-55dc076b80c8" providerId="AD" clId="Web-{ABB58483-94FE-B373-40CA-BE6AB9D3F4B6}" dt="2024-01-09T15:59:38.057" v="11" actId="34807"/>
        <pc:sldMkLst>
          <pc:docMk/>
          <pc:sldMk cId="3678115359" sldId="297"/>
        </pc:sldMkLst>
      </pc:sldChg>
      <pc:sldChg chg="del">
        <pc:chgData name="Chanda Wong" userId="S::chawong@microsoft.com::6e43c97f-1cf7-41ca-a97d-55dc076b80c8" providerId="AD" clId="Web-{ABB58483-94FE-B373-40CA-BE6AB9D3F4B6}" dt="2024-01-09T15:59:38.057" v="11" actId="34807"/>
        <pc:sldMkLst>
          <pc:docMk/>
          <pc:sldMk cId="2099671142" sldId="298"/>
        </pc:sldMkLst>
      </pc:sldChg>
      <pc:sldChg chg="del">
        <pc:chgData name="Chanda Wong" userId="S::chawong@microsoft.com::6e43c97f-1cf7-41ca-a97d-55dc076b80c8" providerId="AD" clId="Web-{ABB58483-94FE-B373-40CA-BE6AB9D3F4B6}" dt="2024-01-09T15:59:38.057" v="11" actId="34807"/>
        <pc:sldMkLst>
          <pc:docMk/>
          <pc:sldMk cId="35108169" sldId="299"/>
        </pc:sldMkLst>
      </pc:sldChg>
      <pc:sldChg chg="del">
        <pc:chgData name="Chanda Wong" userId="S::chawong@microsoft.com::6e43c97f-1cf7-41ca-a97d-55dc076b80c8" providerId="AD" clId="Web-{ABB58483-94FE-B373-40CA-BE6AB9D3F4B6}" dt="2024-01-09T15:59:38.057" v="11" actId="34807"/>
        <pc:sldMkLst>
          <pc:docMk/>
          <pc:sldMk cId="3852928821" sldId="300"/>
        </pc:sldMkLst>
      </pc:sldChg>
      <pc:sldChg chg="del">
        <pc:chgData name="Chanda Wong" userId="S::chawong@microsoft.com::6e43c97f-1cf7-41ca-a97d-55dc076b80c8" providerId="AD" clId="Web-{ABB58483-94FE-B373-40CA-BE6AB9D3F4B6}" dt="2024-01-09T15:59:38.057" v="11" actId="34807"/>
        <pc:sldMkLst>
          <pc:docMk/>
          <pc:sldMk cId="219233238" sldId="301"/>
        </pc:sldMkLst>
      </pc:sldChg>
      <pc:sldChg chg="del">
        <pc:chgData name="Chanda Wong" userId="S::chawong@microsoft.com::6e43c97f-1cf7-41ca-a97d-55dc076b80c8" providerId="AD" clId="Web-{ABB58483-94FE-B373-40CA-BE6AB9D3F4B6}" dt="2024-01-09T15:59:38.057" v="11" actId="34807"/>
        <pc:sldMkLst>
          <pc:docMk/>
          <pc:sldMk cId="3978266123" sldId="302"/>
        </pc:sldMkLst>
      </pc:sldChg>
      <pc:sldChg chg="del">
        <pc:chgData name="Chanda Wong" userId="S::chawong@microsoft.com::6e43c97f-1cf7-41ca-a97d-55dc076b80c8" providerId="AD" clId="Web-{ABB58483-94FE-B373-40CA-BE6AB9D3F4B6}" dt="2024-01-09T15:59:38.057" v="11" actId="34807"/>
        <pc:sldMkLst>
          <pc:docMk/>
          <pc:sldMk cId="1251684693" sldId="303"/>
        </pc:sldMkLst>
      </pc:sldChg>
      <pc:sldChg chg="new del">
        <pc:chgData name="Chanda Wong" userId="S::chawong@microsoft.com::6e43c97f-1cf7-41ca-a97d-55dc076b80c8" providerId="AD" clId="Web-{ABB58483-94FE-B373-40CA-BE6AB9D3F4B6}" dt="2024-01-09T15:59:38.057" v="11" actId="34807"/>
        <pc:sldMkLst>
          <pc:docMk/>
          <pc:sldMk cId="2509098126" sldId="304"/>
        </pc:sldMkLst>
      </pc:sldChg>
    </pc:docChg>
  </pc:docChgLst>
  <pc:docChgLst>
    <pc:chgData name="Jason Gregory" userId="S::asongre@microsoft.com::1aabba1a-be46-42ff-bfa2-209770cf7271" providerId="AD" clId="Web-{670FCE79-523C-142A-F330-F4EC41B33268}"/>
    <pc:docChg chg="addSld delSld modSld">
      <pc:chgData name="Jason Gregory" userId="S::asongre@microsoft.com::1aabba1a-be46-42ff-bfa2-209770cf7271" providerId="AD" clId="Web-{670FCE79-523C-142A-F330-F4EC41B33268}" dt="2023-09-29T23:59:24.665" v="3" actId="34807"/>
      <pc:docMkLst>
        <pc:docMk/>
      </pc:docMkLst>
      <pc:sldChg chg="add del">
        <pc:chgData name="Jason Gregory" userId="S::asongre@microsoft.com::1aabba1a-be46-42ff-bfa2-209770cf7271" providerId="AD" clId="Web-{670FCE79-523C-142A-F330-F4EC41B33268}" dt="2023-09-29T23:59:24.665" v="3" actId="34807"/>
        <pc:sldMkLst>
          <pc:docMk/>
          <pc:sldMk cId="329924618" sldId="256"/>
        </pc:sldMkLst>
      </pc:sldChg>
      <pc:sldChg chg="addSp delSp modSp add del mod modClrScheme chgLayout">
        <pc:chgData name="Jason Gregory" userId="S::asongre@microsoft.com::1aabba1a-be46-42ff-bfa2-209770cf7271" providerId="AD" clId="Web-{670FCE79-523C-142A-F330-F4EC41B33268}" dt="2023-09-29T23:59:24.665" v="3" actId="34807"/>
        <pc:sldMkLst>
          <pc:docMk/>
          <pc:sldMk cId="1629728323" sldId="256"/>
        </pc:sldMkLst>
      </pc:sldChg>
      <pc:sldChg chg="addSp delSp modSp add del mod modClrScheme chgLayout">
        <pc:chgData name="Jason Gregory" userId="S::asongre@microsoft.com::1aabba1a-be46-42ff-bfa2-209770cf7271" providerId="AD" clId="Web-{670FCE79-523C-142A-F330-F4EC41B33268}" dt="2023-09-29T23:59:24.665" v="3" actId="34807"/>
        <pc:sldMkLst>
          <pc:docMk/>
          <pc:sldMk cId="1384450300" sldId="257"/>
        </pc:sldMkLst>
      </pc:sldChg>
      <pc:sldChg chg="addSp delSp modSp add del mod modClrScheme chgLayout">
        <pc:chgData name="Jason Gregory" userId="S::asongre@microsoft.com::1aabba1a-be46-42ff-bfa2-209770cf7271" providerId="AD" clId="Web-{670FCE79-523C-142A-F330-F4EC41B33268}" dt="2023-09-29T23:59:24.665" v="3" actId="34807"/>
        <pc:sldMkLst>
          <pc:docMk/>
          <pc:sldMk cId="463583823" sldId="258"/>
        </pc:sldMkLst>
      </pc:sldChg>
      <pc:sldChg chg="addSp delSp modSp add del mod modClrScheme chgLayout">
        <pc:chgData name="Jason Gregory" userId="S::asongre@microsoft.com::1aabba1a-be46-42ff-bfa2-209770cf7271" providerId="AD" clId="Web-{670FCE79-523C-142A-F330-F4EC41B33268}" dt="2023-09-29T23:59:24.665" v="3" actId="34807"/>
        <pc:sldMkLst>
          <pc:docMk/>
          <pc:sldMk cId="2473629823" sldId="259"/>
        </pc:sldMkLst>
      </pc:sldChg>
      <pc:sldChg chg="addSp delSp modSp add del mod modClrScheme chgLayout">
        <pc:chgData name="Jason Gregory" userId="S::asongre@microsoft.com::1aabba1a-be46-42ff-bfa2-209770cf7271" providerId="AD" clId="Web-{670FCE79-523C-142A-F330-F4EC41B33268}" dt="2023-09-29T23:59:24.665" v="3" actId="34807"/>
        <pc:sldMkLst>
          <pc:docMk/>
          <pc:sldMk cId="1395276665" sldId="260"/>
        </pc:sldMkLst>
      </pc:sldChg>
      <pc:sldChg chg="addSp delSp modSp add del mod modClrScheme chgLayout">
        <pc:chgData name="Jason Gregory" userId="S::asongre@microsoft.com::1aabba1a-be46-42ff-bfa2-209770cf7271" providerId="AD" clId="Web-{670FCE79-523C-142A-F330-F4EC41B33268}" dt="2023-09-29T23:59:24.665" v="3" actId="34807"/>
        <pc:sldMkLst>
          <pc:docMk/>
          <pc:sldMk cId="4074737252" sldId="261"/>
        </pc:sldMkLst>
      </pc:sldChg>
      <pc:sldChg chg="addSp delSp modSp add del mod modClrScheme chgLayout">
        <pc:chgData name="Jason Gregory" userId="S::asongre@microsoft.com::1aabba1a-be46-42ff-bfa2-209770cf7271" providerId="AD" clId="Web-{670FCE79-523C-142A-F330-F4EC41B33268}" dt="2023-09-29T23:59:24.665" v="3" actId="34807"/>
        <pc:sldMkLst>
          <pc:docMk/>
          <pc:sldMk cId="1397787620" sldId="262"/>
        </pc:sldMkLst>
      </pc:sldChg>
      <pc:sldChg chg="addSp delSp modSp add del mod modClrScheme chgLayout">
        <pc:chgData name="Jason Gregory" userId="S::asongre@microsoft.com::1aabba1a-be46-42ff-bfa2-209770cf7271" providerId="AD" clId="Web-{670FCE79-523C-142A-F330-F4EC41B33268}" dt="2023-09-29T23:59:24.665" v="3" actId="34807"/>
        <pc:sldMkLst>
          <pc:docMk/>
          <pc:sldMk cId="1664775045" sldId="263"/>
        </pc:sldMkLst>
      </pc:sldChg>
      <pc:sldChg chg="addSp delSp modSp add del mod modClrScheme chgLayout">
        <pc:chgData name="Jason Gregory" userId="S::asongre@microsoft.com::1aabba1a-be46-42ff-bfa2-209770cf7271" providerId="AD" clId="Web-{670FCE79-523C-142A-F330-F4EC41B33268}" dt="2023-09-29T23:59:24.665" v="3" actId="34807"/>
        <pc:sldMkLst>
          <pc:docMk/>
          <pc:sldMk cId="3922048434" sldId="264"/>
        </pc:sldMkLst>
      </pc:sldChg>
      <pc:sldChg chg="addSp delSp modSp add del mod modClrScheme chgLayout">
        <pc:chgData name="Jason Gregory" userId="S::asongre@microsoft.com::1aabba1a-be46-42ff-bfa2-209770cf7271" providerId="AD" clId="Web-{670FCE79-523C-142A-F330-F4EC41B33268}" dt="2023-09-29T23:59:24.665" v="3" actId="34807"/>
        <pc:sldMkLst>
          <pc:docMk/>
          <pc:sldMk cId="2361661963" sldId="265"/>
        </pc:sldMkLst>
      </pc:sldChg>
      <pc:sldChg chg="addSp delSp modSp add del mod modClrScheme chgLayout">
        <pc:chgData name="Jason Gregory" userId="S::asongre@microsoft.com::1aabba1a-be46-42ff-bfa2-209770cf7271" providerId="AD" clId="Web-{670FCE79-523C-142A-F330-F4EC41B33268}" dt="2023-09-29T23:59:24.665" v="3" actId="34807"/>
        <pc:sldMkLst>
          <pc:docMk/>
          <pc:sldMk cId="2448823785" sldId="266"/>
        </pc:sldMkLst>
      </pc:sldChg>
      <pc:sldChg chg="addSp delSp modSp add del mod modClrScheme chgLayout">
        <pc:chgData name="Jason Gregory" userId="S::asongre@microsoft.com::1aabba1a-be46-42ff-bfa2-209770cf7271" providerId="AD" clId="Web-{670FCE79-523C-142A-F330-F4EC41B33268}" dt="2023-09-29T23:59:24.665" v="3" actId="34807"/>
        <pc:sldMkLst>
          <pc:docMk/>
          <pc:sldMk cId="907674710" sldId="267"/>
        </pc:sldMkLst>
      </pc:sldChg>
    </pc:docChg>
  </pc:docChgLst>
  <pc:docChgLst>
    <pc:chgData name="Jason Gregory" userId="S::asongre@microsoft.com::1aabba1a-be46-42ff-bfa2-209770cf7271" providerId="AD" clId="Web-{ECA19BA8-402E-EF67-3A99-F636AFF08F0E}"/>
    <pc:docChg chg="addSld delSld modSld">
      <pc:chgData name="Jason Gregory" userId="S::asongre@microsoft.com::1aabba1a-be46-42ff-bfa2-209770cf7271" providerId="AD" clId="Web-{ECA19BA8-402E-EF67-3A99-F636AFF08F0E}" dt="2023-09-29T23:55:12.282" v="4" actId="34807"/>
      <pc:docMkLst>
        <pc:docMk/>
      </pc:docMkLst>
      <pc:sldChg chg="addSp modSp add del mod modClrScheme chgLayout">
        <pc:chgData name="Jason Gregory" userId="S::asongre@microsoft.com::1aabba1a-be46-42ff-bfa2-209770cf7271" providerId="AD" clId="Web-{ECA19BA8-402E-EF67-3A99-F636AFF08F0E}" dt="2023-09-29T23:55:12.282" v="4" actId="34807"/>
        <pc:sldMkLst>
          <pc:docMk/>
          <pc:sldMk cId="329924618" sldId="256"/>
        </pc:sldMkLst>
      </pc:sldChg>
      <pc:sldChg chg="addSp delSp modSp add del mod modClrScheme chgLayout">
        <pc:chgData name="Jason Gregory" userId="S::asongre@microsoft.com::1aabba1a-be46-42ff-bfa2-209770cf7271" providerId="AD" clId="Web-{ECA19BA8-402E-EF67-3A99-F636AFF08F0E}" dt="2023-09-29T23:55:12.282" v="4" actId="34807"/>
        <pc:sldMkLst>
          <pc:docMk/>
          <pc:sldMk cId="3403692323" sldId="256"/>
        </pc:sldMkLst>
      </pc:sldChg>
      <pc:sldChg chg="addSp delSp modSp add del mod modClrScheme chgLayout">
        <pc:chgData name="Jason Gregory" userId="S::asongre@microsoft.com::1aabba1a-be46-42ff-bfa2-209770cf7271" providerId="AD" clId="Web-{ECA19BA8-402E-EF67-3A99-F636AFF08F0E}" dt="2023-09-29T23:55:12.282" v="4" actId="34807"/>
        <pc:sldMkLst>
          <pc:docMk/>
          <pc:sldMk cId="2730706692" sldId="257"/>
        </pc:sldMkLst>
      </pc:sldChg>
      <pc:sldChg chg="addSp delSp modSp add del mod modClrScheme chgLayout">
        <pc:chgData name="Jason Gregory" userId="S::asongre@microsoft.com::1aabba1a-be46-42ff-bfa2-209770cf7271" providerId="AD" clId="Web-{ECA19BA8-402E-EF67-3A99-F636AFF08F0E}" dt="2023-09-29T23:55:12.282" v="4" actId="34807"/>
        <pc:sldMkLst>
          <pc:docMk/>
          <pc:sldMk cId="2300874177" sldId="258"/>
        </pc:sldMkLst>
      </pc:sldChg>
      <pc:sldChg chg="addSp delSp modSp add del mod modClrScheme chgLayout">
        <pc:chgData name="Jason Gregory" userId="S::asongre@microsoft.com::1aabba1a-be46-42ff-bfa2-209770cf7271" providerId="AD" clId="Web-{ECA19BA8-402E-EF67-3A99-F636AFF08F0E}" dt="2023-09-29T23:55:12.282" v="4" actId="34807"/>
        <pc:sldMkLst>
          <pc:docMk/>
          <pc:sldMk cId="3363199430" sldId="259"/>
        </pc:sldMkLst>
      </pc:sldChg>
      <pc:sldChg chg="addSp delSp modSp add del mod modClrScheme chgLayout">
        <pc:chgData name="Jason Gregory" userId="S::asongre@microsoft.com::1aabba1a-be46-42ff-bfa2-209770cf7271" providerId="AD" clId="Web-{ECA19BA8-402E-EF67-3A99-F636AFF08F0E}" dt="2023-09-29T23:55:12.282" v="4" actId="34807"/>
        <pc:sldMkLst>
          <pc:docMk/>
          <pc:sldMk cId="3713456439" sldId="260"/>
        </pc:sldMkLst>
      </pc:sldChg>
      <pc:sldChg chg="addSp delSp modSp add del mod modClrScheme chgLayout">
        <pc:chgData name="Jason Gregory" userId="S::asongre@microsoft.com::1aabba1a-be46-42ff-bfa2-209770cf7271" providerId="AD" clId="Web-{ECA19BA8-402E-EF67-3A99-F636AFF08F0E}" dt="2023-09-29T23:55:12.282" v="4" actId="34807"/>
        <pc:sldMkLst>
          <pc:docMk/>
          <pc:sldMk cId="382987271" sldId="261"/>
        </pc:sldMkLst>
      </pc:sldChg>
      <pc:sldChg chg="addSp delSp modSp add del mod modClrScheme chgLayout">
        <pc:chgData name="Jason Gregory" userId="S::asongre@microsoft.com::1aabba1a-be46-42ff-bfa2-209770cf7271" providerId="AD" clId="Web-{ECA19BA8-402E-EF67-3A99-F636AFF08F0E}" dt="2023-09-29T23:55:12.282" v="4" actId="34807"/>
        <pc:sldMkLst>
          <pc:docMk/>
          <pc:sldMk cId="2500794556" sldId="262"/>
        </pc:sldMkLst>
      </pc:sldChg>
      <pc:sldChg chg="addSp delSp modSp add del mod modClrScheme chgLayout">
        <pc:chgData name="Jason Gregory" userId="S::asongre@microsoft.com::1aabba1a-be46-42ff-bfa2-209770cf7271" providerId="AD" clId="Web-{ECA19BA8-402E-EF67-3A99-F636AFF08F0E}" dt="2023-09-29T23:55:12.282" v="4" actId="34807"/>
        <pc:sldMkLst>
          <pc:docMk/>
          <pc:sldMk cId="2155996166" sldId="263"/>
        </pc:sldMkLst>
      </pc:sldChg>
      <pc:sldChg chg="addSp delSp modSp add del mod modClrScheme chgLayout">
        <pc:chgData name="Jason Gregory" userId="S::asongre@microsoft.com::1aabba1a-be46-42ff-bfa2-209770cf7271" providerId="AD" clId="Web-{ECA19BA8-402E-EF67-3A99-F636AFF08F0E}" dt="2023-09-29T23:55:12.282" v="4" actId="34807"/>
        <pc:sldMkLst>
          <pc:docMk/>
          <pc:sldMk cId="2087240915" sldId="264"/>
        </pc:sldMkLst>
      </pc:sldChg>
      <pc:sldChg chg="addSp delSp modSp add del mod modClrScheme chgLayout">
        <pc:chgData name="Jason Gregory" userId="S::asongre@microsoft.com::1aabba1a-be46-42ff-bfa2-209770cf7271" providerId="AD" clId="Web-{ECA19BA8-402E-EF67-3A99-F636AFF08F0E}" dt="2023-09-29T23:55:12.282" v="4" actId="34807"/>
        <pc:sldMkLst>
          <pc:docMk/>
          <pc:sldMk cId="3405056619" sldId="265"/>
        </pc:sldMkLst>
      </pc:sldChg>
      <pc:sldChg chg="addSp delSp modSp add del mod modClrScheme chgLayout">
        <pc:chgData name="Jason Gregory" userId="S::asongre@microsoft.com::1aabba1a-be46-42ff-bfa2-209770cf7271" providerId="AD" clId="Web-{ECA19BA8-402E-EF67-3A99-F636AFF08F0E}" dt="2023-09-29T23:55:12.282" v="4" actId="34807"/>
        <pc:sldMkLst>
          <pc:docMk/>
          <pc:sldMk cId="2937283122" sldId="266"/>
        </pc:sldMkLst>
      </pc:sldChg>
      <pc:sldChg chg="addSp delSp modSp add del mod modClrScheme chgLayout">
        <pc:chgData name="Jason Gregory" userId="S::asongre@microsoft.com::1aabba1a-be46-42ff-bfa2-209770cf7271" providerId="AD" clId="Web-{ECA19BA8-402E-EF67-3A99-F636AFF08F0E}" dt="2023-09-29T23:55:12.282" v="4" actId="34807"/>
        <pc:sldMkLst>
          <pc:docMk/>
          <pc:sldMk cId="1838724112" sldId="26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9C8FF67-3F11-A7F2-824C-AB99FE6914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CECB86-DCE5-D0CD-AAEF-9739614CCF1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40104B-1AA1-4E32-B2EC-9D4334A48BB0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220118-A4CE-7E9E-EA1F-808FBDD4D08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A0FF17-9117-9195-7D9E-C01A1A299F9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A9B581-0964-429C-BA5A-2DC6A6F8D90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971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C73DE7-BF10-46CF-BA8A-6A87B17381B0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696431-FE56-4021-A073-1A36A295CE0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971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423B5DD-BDAB-AD0A-138D-E8408B084A8D}"/>
              </a:ext>
            </a:extLst>
          </p:cNvPr>
          <p:cNvCxnSpPr/>
          <p:nvPr/>
        </p:nvCxnSpPr>
        <p:spPr>
          <a:xfrm>
            <a:off x="648346" y="6323754"/>
            <a:ext cx="4419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AAA1A1F-6C3C-B21C-E4DC-45B9D2397863}"/>
              </a:ext>
            </a:extLst>
          </p:cNvPr>
          <p:cNvCxnSpPr/>
          <p:nvPr/>
        </p:nvCxnSpPr>
        <p:spPr>
          <a:xfrm>
            <a:off x="5270198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E0BE2CC-E4D9-996B-B97F-9F7BA356E09D}"/>
              </a:ext>
            </a:extLst>
          </p:cNvPr>
          <p:cNvCxnSpPr>
            <a:cxnSpLocks/>
          </p:cNvCxnSpPr>
          <p:nvPr/>
        </p:nvCxnSpPr>
        <p:spPr>
          <a:xfrm rot="5400000">
            <a:off x="5267872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DB4D80B-8970-52FC-645E-70FC3E2EC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346" y="1617853"/>
            <a:ext cx="10705454" cy="4121933"/>
          </a:xfrm>
        </p:spPr>
        <p:txBody>
          <a:bodyPr anchor="b">
            <a:normAutofit/>
          </a:bodyPr>
          <a:lstStyle>
            <a:lvl1pPr>
              <a:defRPr sz="5400" b="1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3" name="Logo">
            <a:extLst>
              <a:ext uri="{FF2B5EF4-FFF2-40B4-BE49-F238E27FC236}">
                <a16:creationId xmlns:a16="http://schemas.microsoft.com/office/drawing/2014/main" id="{89CD402B-5A90-BE46-94EF-7B848EB997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938" y="6051833"/>
            <a:ext cx="1151677" cy="647503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68E625A-5C31-E1B6-E027-C07E896EE66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AB568C-3FCB-7000-F1FA-9B8889681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B4C3-F76C-D64F-A5FC-224880E25FC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474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ubtitl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8A74DDF-0978-3C75-FDDA-A2D8563040C5}"/>
              </a:ext>
            </a:extLst>
          </p:cNvPr>
          <p:cNvSpPr/>
          <p:nvPr/>
        </p:nvSpPr>
        <p:spPr>
          <a:xfrm>
            <a:off x="0" y="5051862"/>
            <a:ext cx="12179475" cy="180613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06218D2-5087-9262-3EBB-F0F34AB54DED}"/>
              </a:ext>
            </a:extLst>
          </p:cNvPr>
          <p:cNvCxnSpPr/>
          <p:nvPr userDrawn="1"/>
        </p:nvCxnSpPr>
        <p:spPr>
          <a:xfrm>
            <a:off x="648346" y="6323754"/>
            <a:ext cx="4419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AE2052F-720D-BA47-0D42-9D1E09B22728}"/>
              </a:ext>
            </a:extLst>
          </p:cNvPr>
          <p:cNvCxnSpPr/>
          <p:nvPr userDrawn="1"/>
        </p:nvCxnSpPr>
        <p:spPr>
          <a:xfrm>
            <a:off x="5270198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C71E61C-F9DB-92D1-6CB4-82C12882FF7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5267872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A7FEE7A5-C2F0-A167-FD67-57E283A5B1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859" y="1312208"/>
            <a:ext cx="11033651" cy="3447682"/>
          </a:xfrm>
        </p:spPr>
        <p:txBody>
          <a:bodyPr anchor="b">
            <a:noAutofit/>
          </a:bodyPr>
          <a:lstStyle>
            <a:lvl1pPr algn="l">
              <a:defRPr sz="4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7DA96B-0CEE-39C9-88D8-07E265C246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859" y="5192095"/>
            <a:ext cx="10128141" cy="733852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latin typeface="Georgia Pro Light" panose="02040302050405020303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4" name="Logo">
            <a:extLst>
              <a:ext uri="{FF2B5EF4-FFF2-40B4-BE49-F238E27FC236}">
                <a16:creationId xmlns:a16="http://schemas.microsoft.com/office/drawing/2014/main" id="{F7815D9B-7052-F317-1477-347E6FE4EE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938" y="6051833"/>
            <a:ext cx="1151677" cy="647503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C60779-095F-93CA-B330-909998397B7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30D70-9CC6-0C4B-CD67-FC51F698F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B4C3-F76C-D64F-A5FC-224880E25FC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296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D8CA2CD-2BEE-7E23-5E35-940B3173C98F}"/>
              </a:ext>
            </a:extLst>
          </p:cNvPr>
          <p:cNvCxnSpPr/>
          <p:nvPr userDrawn="1"/>
        </p:nvCxnSpPr>
        <p:spPr>
          <a:xfrm>
            <a:off x="648346" y="6323754"/>
            <a:ext cx="4419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0F0233D-2B8B-BA63-8ECD-14B7B42990B7}"/>
              </a:ext>
            </a:extLst>
          </p:cNvPr>
          <p:cNvCxnSpPr/>
          <p:nvPr userDrawn="1"/>
        </p:nvCxnSpPr>
        <p:spPr>
          <a:xfrm>
            <a:off x="5270198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4F122D4-4B02-D1B9-E449-A4DB5501AFB1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5267872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1CF28CD-D602-C144-8712-369B35380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087" y="1956816"/>
            <a:ext cx="3370556" cy="3337559"/>
          </a:xfrm>
        </p:spPr>
        <p:txBody>
          <a:bodyPr anchor="ctr">
            <a:noAutofit/>
          </a:bodyPr>
          <a:lstStyle>
            <a:lvl1pPr>
              <a:defRPr sz="2400" b="1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3" name="Logo">
            <a:extLst>
              <a:ext uri="{FF2B5EF4-FFF2-40B4-BE49-F238E27FC236}">
                <a16:creationId xmlns:a16="http://schemas.microsoft.com/office/drawing/2014/main" id="{E4AE26DD-6D54-C1A1-4F5D-E1148DAA9A3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938" y="6051833"/>
            <a:ext cx="1151677" cy="647503"/>
          </a:xfrm>
          <a:prstGeom prst="rect">
            <a:avLst/>
          </a:prstGeom>
        </p:spPr>
      </p:pic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165B4D0-D007-C298-7B4C-8F4892CC9A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11274" y="251675"/>
            <a:ext cx="7709482" cy="584872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494AE40-F225-99A2-A2ED-3B2997F6F5F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00F7EE-ADD5-8B04-13B4-B968D0F4A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4592" y="429768"/>
            <a:ext cx="850392" cy="484632"/>
          </a:xfrm>
        </p:spPr>
        <p:txBody>
          <a:bodyPr anchor="t"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fld id="{F6D3B4C3-F76C-D64F-A5FC-224880E25FC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4339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D8CA2CD-2BEE-7E23-5E35-940B3173C98F}"/>
              </a:ext>
            </a:extLst>
          </p:cNvPr>
          <p:cNvCxnSpPr/>
          <p:nvPr userDrawn="1"/>
        </p:nvCxnSpPr>
        <p:spPr>
          <a:xfrm>
            <a:off x="648346" y="6323754"/>
            <a:ext cx="4419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0F0233D-2B8B-BA63-8ECD-14B7B42990B7}"/>
              </a:ext>
            </a:extLst>
          </p:cNvPr>
          <p:cNvCxnSpPr/>
          <p:nvPr userDrawn="1"/>
        </p:nvCxnSpPr>
        <p:spPr>
          <a:xfrm>
            <a:off x="5270198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4F122D4-4B02-D1B9-E449-A4DB5501AFB1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5267872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1CF28CD-D602-C144-8712-369B35380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3496" y="1956816"/>
            <a:ext cx="3286340" cy="3337559"/>
          </a:xfrm>
        </p:spPr>
        <p:txBody>
          <a:bodyPr anchor="ctr">
            <a:noAutofit/>
          </a:bodyPr>
          <a:lstStyle>
            <a:lvl1pPr>
              <a:defRPr sz="2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165B4D0-D007-C298-7B4C-8F4892CC9A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71243" y="351371"/>
            <a:ext cx="7807435" cy="5657594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3" name="Logo">
            <a:extLst>
              <a:ext uri="{FF2B5EF4-FFF2-40B4-BE49-F238E27FC236}">
                <a16:creationId xmlns:a16="http://schemas.microsoft.com/office/drawing/2014/main" id="{5FECD18A-E1E9-702F-B1CC-7A2C054E982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938" y="6051833"/>
            <a:ext cx="1151677" cy="64750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00F7EE-ADD5-8B04-13B4-B968D0F4A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10344" y="6144768"/>
            <a:ext cx="850392" cy="484632"/>
          </a:xfrm>
        </p:spPr>
        <p:txBody>
          <a:bodyPr anchor="t"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fld id="{F6D3B4C3-F76C-D64F-A5FC-224880E25FC1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F146609-BDF0-C4F2-BE0E-5968EA7DA31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9644352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3E0CDCB-9889-1B37-168A-0A65E19F5468}"/>
              </a:ext>
            </a:extLst>
          </p:cNvPr>
          <p:cNvCxnSpPr/>
          <p:nvPr userDrawn="1"/>
        </p:nvCxnSpPr>
        <p:spPr>
          <a:xfrm>
            <a:off x="7602836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EDF38-D462-7F52-CC43-9A7F3B1F5CB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7600510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6184C66-CA40-53B4-666D-65ACEF98C29B}"/>
              </a:ext>
            </a:extLst>
          </p:cNvPr>
          <p:cNvCxnSpPr/>
          <p:nvPr userDrawn="1"/>
        </p:nvCxnSpPr>
        <p:spPr>
          <a:xfrm>
            <a:off x="11572515" y="601716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665A699-1930-FBFB-7976-C6BBB4D2C8CD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1570189" y="601716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7FDA9B7-9F0D-5F8E-E955-AE5C35285CE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978650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CF28CD-D602-C144-8712-369B35380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2836" y="1206373"/>
            <a:ext cx="3991401" cy="4471416"/>
          </a:xfrm>
        </p:spPr>
        <p:txBody>
          <a:bodyPr anchor="ctr">
            <a:no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00F7EE-ADD5-8B04-13B4-B968D0F4A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4592" y="429768"/>
            <a:ext cx="850392" cy="484632"/>
          </a:xfrm>
        </p:spPr>
        <p:txBody>
          <a:bodyPr anchor="t"/>
          <a:lstStyle>
            <a:lvl1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F6D3B4C3-F76C-D64F-A5FC-224880E25FC1}" type="slidenum">
              <a:rPr lang="en-US" smtClean="0"/>
              <a:pPr/>
              <a:t>‹Nº›</a:t>
            </a:fld>
            <a:endParaRPr lang="en-US"/>
          </a:p>
        </p:txBody>
      </p:sp>
      <p:pic>
        <p:nvPicPr>
          <p:cNvPr id="3" name="Logo">
            <a:extLst>
              <a:ext uri="{FF2B5EF4-FFF2-40B4-BE49-F238E27FC236}">
                <a16:creationId xmlns:a16="http://schemas.microsoft.com/office/drawing/2014/main" id="{2B5F593B-0B17-9685-CEB9-8B08B21B9E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938" y="6051833"/>
            <a:ext cx="1151677" cy="64750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C1DC34-1350-5631-B801-398727C8C12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7690104" y="6217920"/>
            <a:ext cx="941832" cy="365760"/>
          </a:xfrm>
        </p:spPr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613142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B215B44-4AC4-4F20-EE92-D8BBEEAD2E76}"/>
              </a:ext>
            </a:extLst>
          </p:cNvPr>
          <p:cNvCxnSpPr/>
          <p:nvPr/>
        </p:nvCxnSpPr>
        <p:spPr>
          <a:xfrm>
            <a:off x="648346" y="6323754"/>
            <a:ext cx="4419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E442D73-CACA-CE63-EAF4-5C205B328072}"/>
              </a:ext>
            </a:extLst>
          </p:cNvPr>
          <p:cNvCxnSpPr/>
          <p:nvPr/>
        </p:nvCxnSpPr>
        <p:spPr>
          <a:xfrm>
            <a:off x="5270198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01EC164-C70E-9918-4646-B2A851E720BF}"/>
              </a:ext>
            </a:extLst>
          </p:cNvPr>
          <p:cNvCxnSpPr>
            <a:cxnSpLocks/>
          </p:cNvCxnSpPr>
          <p:nvPr/>
        </p:nvCxnSpPr>
        <p:spPr>
          <a:xfrm rot="5400000">
            <a:off x="5267872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A7FEE7A5-C2F0-A167-FD67-57E283A5B1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8981" y="190364"/>
            <a:ext cx="10917936" cy="1088136"/>
          </a:xfrm>
        </p:spPr>
        <p:txBody>
          <a:bodyPr anchor="b">
            <a:noAutofit/>
          </a:bodyPr>
          <a:lstStyle>
            <a:lvl1pPr algn="l">
              <a:defRPr sz="3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A26C694-B1D4-E53B-AEA4-F9B6957A382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7700" y="1374895"/>
            <a:ext cx="10925175" cy="4716631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3" name="Logo">
            <a:extLst>
              <a:ext uri="{FF2B5EF4-FFF2-40B4-BE49-F238E27FC236}">
                <a16:creationId xmlns:a16="http://schemas.microsoft.com/office/drawing/2014/main" id="{C0AEC452-3649-5803-E77F-ECD261113B8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938" y="6051833"/>
            <a:ext cx="1151677" cy="64750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30D70-9CC6-0C4B-CD67-FC51F698F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11880" y="6144768"/>
            <a:ext cx="850392" cy="484632"/>
          </a:xfrm>
        </p:spPr>
        <p:txBody>
          <a:bodyPr/>
          <a:lstStyle/>
          <a:p>
            <a:fld id="{F6D3B4C3-F76C-D64F-A5FC-224880E25FC1}" type="slidenum">
              <a:rPr lang="en-US" smtClean="0"/>
              <a:t>‹Nº›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B924B6C-839D-1CED-E0BB-AA45805A099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9033712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35BD33F-64CB-099C-D985-1FFBAB28270E}"/>
              </a:ext>
            </a:extLst>
          </p:cNvPr>
          <p:cNvCxnSpPr/>
          <p:nvPr userDrawn="1"/>
        </p:nvCxnSpPr>
        <p:spPr>
          <a:xfrm>
            <a:off x="10591859" y="5503415"/>
            <a:ext cx="1115878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51932E4-CB86-86AE-AD63-87E46E2BBE36}"/>
              </a:ext>
            </a:extLst>
          </p:cNvPr>
          <p:cNvCxnSpPr/>
          <p:nvPr userDrawn="1"/>
        </p:nvCxnSpPr>
        <p:spPr>
          <a:xfrm>
            <a:off x="648346" y="6323754"/>
            <a:ext cx="4419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E8BBFBF-A6DC-018A-DEF2-5D386E5D6342}"/>
              </a:ext>
            </a:extLst>
          </p:cNvPr>
          <p:cNvCxnSpPr/>
          <p:nvPr userDrawn="1"/>
        </p:nvCxnSpPr>
        <p:spPr>
          <a:xfrm>
            <a:off x="5270198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562D5F9-A8F9-8079-E9E3-10F93E4C5F33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5267872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4DA2BC1-0BA8-451A-3F93-6D49FFEEB87A}"/>
              </a:ext>
            </a:extLst>
          </p:cNvPr>
          <p:cNvCxnSpPr>
            <a:cxnSpLocks/>
          </p:cNvCxnSpPr>
          <p:nvPr userDrawn="1"/>
        </p:nvCxnSpPr>
        <p:spPr>
          <a:xfrm>
            <a:off x="11318727" y="5115957"/>
            <a:ext cx="396759" cy="402956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42B4726-B90D-043C-0060-9A273F8E2BB2}"/>
              </a:ext>
            </a:extLst>
          </p:cNvPr>
          <p:cNvCxnSpPr>
            <a:cxnSpLocks/>
          </p:cNvCxnSpPr>
          <p:nvPr userDrawn="1"/>
        </p:nvCxnSpPr>
        <p:spPr>
          <a:xfrm flipV="1">
            <a:off x="11318727" y="5477292"/>
            <a:ext cx="396759" cy="402956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00F7EE-ADD5-8B04-13B4-B968D0F4A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4592" y="429767"/>
            <a:ext cx="849510" cy="484632"/>
          </a:xfrm>
        </p:spPr>
        <p:txBody>
          <a:bodyPr anchor="t"/>
          <a:lstStyle>
            <a:lvl1pPr algn="r"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F6D3B4C3-F76C-D64F-A5FC-224880E25FC1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1F20AEE-BDDA-C25C-B6FA-C1A6CA1492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1"/>
            <a:ext cx="12192000" cy="4585851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CF28CD-D602-C144-8712-369B35380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922" y="4904509"/>
            <a:ext cx="9422617" cy="1195896"/>
          </a:xfrm>
        </p:spPr>
        <p:txBody>
          <a:bodyPr anchor="ctr">
            <a:noAutofit/>
          </a:bodyPr>
          <a:lstStyle>
            <a:lvl1pPr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3" name="Logo">
            <a:extLst>
              <a:ext uri="{FF2B5EF4-FFF2-40B4-BE49-F238E27FC236}">
                <a16:creationId xmlns:a16="http://schemas.microsoft.com/office/drawing/2014/main" id="{E81853C5-801A-F370-DC4D-7BD7042EE4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938" y="6051833"/>
            <a:ext cx="1151677" cy="64750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8149D7-1B3F-E92A-8ECE-81712CA4B2C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53668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ubtitle and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>
            <a:extLst>
              <a:ext uri="{FF2B5EF4-FFF2-40B4-BE49-F238E27FC236}">
                <a16:creationId xmlns:a16="http://schemas.microsoft.com/office/drawing/2014/main" id="{5F5E4640-E95C-CD3B-1310-214274E32437}"/>
              </a:ext>
            </a:extLst>
          </p:cNvPr>
          <p:cNvSpPr/>
          <p:nvPr userDrawn="1"/>
        </p:nvSpPr>
        <p:spPr>
          <a:xfrm>
            <a:off x="0" y="1"/>
            <a:ext cx="12192000" cy="44256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893C500-0676-AD9B-4CC9-EA666AF0F6F5}"/>
              </a:ext>
            </a:extLst>
          </p:cNvPr>
          <p:cNvCxnSpPr/>
          <p:nvPr userDrawn="1"/>
        </p:nvCxnSpPr>
        <p:spPr>
          <a:xfrm>
            <a:off x="648346" y="6323754"/>
            <a:ext cx="4419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36D67D0-AA53-25FA-7175-4701B25D0D43}"/>
              </a:ext>
            </a:extLst>
          </p:cNvPr>
          <p:cNvCxnSpPr/>
          <p:nvPr userDrawn="1"/>
        </p:nvCxnSpPr>
        <p:spPr>
          <a:xfrm>
            <a:off x="5270198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1E3D091-D0D1-6D53-D522-FD2A0CB04301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5267872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185C855-34D3-7F39-9AD5-A11AF27FC52C}"/>
              </a:ext>
            </a:extLst>
          </p:cNvPr>
          <p:cNvCxnSpPr/>
          <p:nvPr userDrawn="1"/>
        </p:nvCxnSpPr>
        <p:spPr>
          <a:xfrm>
            <a:off x="10591859" y="5503415"/>
            <a:ext cx="1115878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E15EC99-39FB-FFDB-B426-DE30FBEFE6B0}"/>
              </a:ext>
            </a:extLst>
          </p:cNvPr>
          <p:cNvCxnSpPr>
            <a:cxnSpLocks/>
          </p:cNvCxnSpPr>
          <p:nvPr userDrawn="1"/>
        </p:nvCxnSpPr>
        <p:spPr>
          <a:xfrm>
            <a:off x="11318727" y="5115957"/>
            <a:ext cx="396759" cy="402956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B74EC71-6403-BA55-3A80-BD22259E5E92}"/>
              </a:ext>
            </a:extLst>
          </p:cNvPr>
          <p:cNvCxnSpPr>
            <a:cxnSpLocks/>
          </p:cNvCxnSpPr>
          <p:nvPr userDrawn="1"/>
        </p:nvCxnSpPr>
        <p:spPr>
          <a:xfrm flipV="1">
            <a:off x="11318727" y="5477292"/>
            <a:ext cx="396759" cy="402956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00F7EE-ADD5-8B04-13B4-B968D0F4A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4592" y="429767"/>
            <a:ext cx="849510" cy="484632"/>
          </a:xfrm>
        </p:spPr>
        <p:txBody>
          <a:bodyPr anchor="t"/>
          <a:lstStyle>
            <a:lvl1pPr algn="r"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F6D3B4C3-F76C-D64F-A5FC-224880E25FC1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DEE8414-3D18-3504-2039-20A677A41B3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442569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CF28CD-D602-C144-8712-369B35380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922" y="4704018"/>
            <a:ext cx="9422617" cy="905254"/>
          </a:xfrm>
        </p:spPr>
        <p:txBody>
          <a:bodyPr anchor="b">
            <a:no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F6FEA31C-D48B-7C7C-D80E-57542B1854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4923" y="5605172"/>
            <a:ext cx="9422616" cy="522727"/>
          </a:xfrm>
        </p:spPr>
        <p:txBody>
          <a:bodyPr>
            <a:noAutofit/>
          </a:bodyPr>
          <a:lstStyle>
            <a:lvl1pPr marL="0" indent="0" algn="l">
              <a:lnSpc>
                <a:spcPct val="120000"/>
              </a:lnSpc>
              <a:buNone/>
              <a:defRPr sz="2000">
                <a:latin typeface="Georgia Pro Light" panose="02040302050405020303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4" name="Logo">
            <a:extLst>
              <a:ext uri="{FF2B5EF4-FFF2-40B4-BE49-F238E27FC236}">
                <a16:creationId xmlns:a16="http://schemas.microsoft.com/office/drawing/2014/main" id="{E9B11CCE-1F9D-6E78-3DB8-01CB7AF3A1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938" y="6051833"/>
            <a:ext cx="1151677" cy="647503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0C6EC4D-250C-076B-E60B-F7126701EC3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10578975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ubtitle and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9">
            <a:extLst>
              <a:ext uri="{FF2B5EF4-FFF2-40B4-BE49-F238E27FC236}">
                <a16:creationId xmlns:a16="http://schemas.microsoft.com/office/drawing/2014/main" id="{EEB9C57F-0956-6DD9-C11F-317E917FA694}"/>
              </a:ext>
            </a:extLst>
          </p:cNvPr>
          <p:cNvCxnSpPr/>
          <p:nvPr userDrawn="1"/>
        </p:nvCxnSpPr>
        <p:spPr>
          <a:xfrm>
            <a:off x="648346" y="6323754"/>
            <a:ext cx="4419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A024D87-94A8-52D4-621C-512BB8186C14}"/>
              </a:ext>
            </a:extLst>
          </p:cNvPr>
          <p:cNvCxnSpPr/>
          <p:nvPr userDrawn="1"/>
        </p:nvCxnSpPr>
        <p:spPr>
          <a:xfrm>
            <a:off x="5270198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6332D63-34DA-D1F1-FB6B-34C35F2D60D8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5267872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1CF28CD-D602-C144-8712-369B35380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763" y="1642442"/>
            <a:ext cx="3903215" cy="2806809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3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5CA70892-28E6-0D3B-3DA3-728D36DCD9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3504" y="4545524"/>
            <a:ext cx="3904488" cy="1421792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latin typeface="Georgia Pro Light" panose="02040302050405020303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A9A3265-4F91-330D-65AD-4CCFB520C9B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67946" y="1"/>
            <a:ext cx="6715339" cy="5967316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4" name="Logo">
            <a:extLst>
              <a:ext uri="{FF2B5EF4-FFF2-40B4-BE49-F238E27FC236}">
                <a16:creationId xmlns:a16="http://schemas.microsoft.com/office/drawing/2014/main" id="{359E9B5A-26F5-BF24-E412-C83A7F09B4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938" y="6051833"/>
            <a:ext cx="1151677" cy="647503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46142F7D-E2F6-66E9-B26C-55763D7740C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00F7EE-ADD5-8B04-13B4-B968D0F4A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4592" y="429768"/>
            <a:ext cx="850392" cy="484632"/>
          </a:xfrm>
        </p:spPr>
        <p:txBody>
          <a:bodyPr anchor="t"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fld id="{F6D3B4C3-F76C-D64F-A5FC-224880E25FC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017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ubtitle and Im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7">
            <a:extLst>
              <a:ext uri="{FF2B5EF4-FFF2-40B4-BE49-F238E27FC236}">
                <a16:creationId xmlns:a16="http://schemas.microsoft.com/office/drawing/2014/main" id="{F1C1B1C4-B128-EEB5-6520-C7845F8A7D94}"/>
              </a:ext>
            </a:extLst>
          </p:cNvPr>
          <p:cNvSpPr/>
          <p:nvPr userDrawn="1"/>
        </p:nvSpPr>
        <p:spPr>
          <a:xfrm>
            <a:off x="8644842" y="1"/>
            <a:ext cx="3260114" cy="4012323"/>
          </a:xfrm>
          <a:custGeom>
            <a:avLst/>
            <a:gdLst>
              <a:gd name="connsiteX0" fmla="*/ 0 w 5480464"/>
              <a:gd name="connsiteY0" fmla="*/ 0 h 4609140"/>
              <a:gd name="connsiteX1" fmla="*/ 5480464 w 5480464"/>
              <a:gd name="connsiteY1" fmla="*/ 0 h 4609140"/>
              <a:gd name="connsiteX2" fmla="*/ 5480464 w 5480464"/>
              <a:gd name="connsiteY2" fmla="*/ 4609140 h 4609140"/>
              <a:gd name="connsiteX3" fmla="*/ 0 w 5480464"/>
              <a:gd name="connsiteY3" fmla="*/ 4609140 h 460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0464" h="4609140">
                <a:moveTo>
                  <a:pt x="0" y="0"/>
                </a:moveTo>
                <a:lnTo>
                  <a:pt x="5480464" y="0"/>
                </a:lnTo>
                <a:lnTo>
                  <a:pt x="5480464" y="4609140"/>
                </a:lnTo>
                <a:lnTo>
                  <a:pt x="0" y="460914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7A7002-4A9B-CE63-A8FA-0D10E57CCBC5}"/>
              </a:ext>
            </a:extLst>
          </p:cNvPr>
          <p:cNvSpPr/>
          <p:nvPr userDrawn="1"/>
        </p:nvSpPr>
        <p:spPr>
          <a:xfrm>
            <a:off x="8656921" y="0"/>
            <a:ext cx="3246120" cy="3659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8D4EB11-1512-DAD9-A57E-82A452A8C0AA}"/>
              </a:ext>
            </a:extLst>
          </p:cNvPr>
          <p:cNvCxnSpPr/>
          <p:nvPr userDrawn="1"/>
        </p:nvCxnSpPr>
        <p:spPr>
          <a:xfrm>
            <a:off x="648346" y="6323754"/>
            <a:ext cx="4419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1863387-6A8E-B0D5-93C3-75403A3814C2}"/>
              </a:ext>
            </a:extLst>
          </p:cNvPr>
          <p:cNvCxnSpPr/>
          <p:nvPr userDrawn="1"/>
        </p:nvCxnSpPr>
        <p:spPr>
          <a:xfrm>
            <a:off x="5270198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ECE1115-DF4B-2C5E-DCE5-9F55E6B0E54B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5267872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F14A458-E7C1-E61D-F2BA-DED173069EE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141788" y="0"/>
            <a:ext cx="7421562" cy="58801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CF28CD-D602-C144-8712-369B35380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907" y="1598277"/>
            <a:ext cx="4983480" cy="2343915"/>
          </a:xfrm>
          <a:solidFill>
            <a:schemeClr val="bg1"/>
          </a:solidFill>
        </p:spPr>
        <p:txBody>
          <a:bodyPr tIns="137160" rIns="228600" anchor="b">
            <a:noAutofit/>
          </a:bodyPr>
          <a:lstStyle>
            <a:lvl1pPr>
              <a:lnSpc>
                <a:spcPct val="95000"/>
              </a:lnSpc>
              <a:spcAft>
                <a:spcPts val="0"/>
              </a:spcAft>
              <a:defRPr sz="3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6D49CD1-1D14-C906-B1F5-56EA14DF9E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0441" y="3942193"/>
            <a:ext cx="4983480" cy="1307592"/>
          </a:xfrm>
          <a:solidFill>
            <a:schemeClr val="bg1"/>
          </a:solidFill>
        </p:spPr>
        <p:txBody>
          <a:bodyPr tIns="73152" rIns="228600" bIns="73152">
            <a:noAutofit/>
          </a:bodyPr>
          <a:lstStyle>
            <a:lvl1pPr marL="0" indent="0" algn="l">
              <a:lnSpc>
                <a:spcPct val="110000"/>
              </a:lnSpc>
              <a:buNone/>
              <a:defRPr sz="2000">
                <a:latin typeface="Georgia Pro Light" panose="02040302050405020303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4" name="Logo">
            <a:extLst>
              <a:ext uri="{FF2B5EF4-FFF2-40B4-BE49-F238E27FC236}">
                <a16:creationId xmlns:a16="http://schemas.microsoft.com/office/drawing/2014/main" id="{91914ED7-3454-3329-FEC2-09791EB9BE1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938" y="6051833"/>
            <a:ext cx="1151677" cy="647503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64A2065-3D49-A1EE-B2D5-A42712D520E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00F7EE-ADD5-8B04-13B4-B968D0F4A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4592" y="429768"/>
            <a:ext cx="850392" cy="484632"/>
          </a:xfrm>
        </p:spPr>
        <p:txBody>
          <a:bodyPr anchor="t"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fld id="{F6D3B4C3-F76C-D64F-A5FC-224880E25FC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9896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ubtitle and Im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8">
            <a:extLst>
              <a:ext uri="{FF2B5EF4-FFF2-40B4-BE49-F238E27FC236}">
                <a16:creationId xmlns:a16="http://schemas.microsoft.com/office/drawing/2014/main" id="{032A8499-FFE1-7105-4451-925389563BE3}"/>
              </a:ext>
            </a:extLst>
          </p:cNvPr>
          <p:cNvCxnSpPr/>
          <p:nvPr userDrawn="1"/>
        </p:nvCxnSpPr>
        <p:spPr>
          <a:xfrm>
            <a:off x="648346" y="6323754"/>
            <a:ext cx="4419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3A49E6A-C16C-2273-61B4-80729886A787}"/>
              </a:ext>
            </a:extLst>
          </p:cNvPr>
          <p:cNvCxnSpPr/>
          <p:nvPr userDrawn="1"/>
        </p:nvCxnSpPr>
        <p:spPr>
          <a:xfrm>
            <a:off x="5270198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B166513-0331-66B1-553A-462E7CB64AB7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5267872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00F7EE-ADD5-8B04-13B4-B968D0F4A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4592" y="429768"/>
            <a:ext cx="850392" cy="484632"/>
          </a:xfrm>
        </p:spPr>
        <p:txBody>
          <a:bodyPr anchor="t"/>
          <a:lstStyle>
            <a:lvl1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F6D3B4C3-F76C-D64F-A5FC-224880E25FC1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A9A3265-4F91-330D-65AD-4CCFB520C9B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1058" y="0"/>
            <a:ext cx="6518462" cy="595298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CF28CD-D602-C144-8712-369B35380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2631" y="1340152"/>
            <a:ext cx="4201023" cy="3396439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3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DE166637-8028-4CEE-2B3D-3CC138B359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42632" y="4815065"/>
            <a:ext cx="4200325" cy="1105825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2000">
                <a:latin typeface="Georgia Pro Light" panose="02040302050405020303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012BEEBA-506C-CF94-C0E8-A1911038D5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938" y="344565"/>
            <a:ext cx="1151677" cy="64750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876862-2E87-F344-9E4F-DDBAD8EC2BD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939300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45B15FA-79FF-2F5F-4309-D589121B07DD}"/>
              </a:ext>
            </a:extLst>
          </p:cNvPr>
          <p:cNvSpPr/>
          <p:nvPr userDrawn="1"/>
        </p:nvSpPr>
        <p:spPr>
          <a:xfrm>
            <a:off x="0" y="0"/>
            <a:ext cx="2209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5A343AF-4ACF-6E05-5B72-85FA5DA5F340}"/>
              </a:ext>
            </a:extLst>
          </p:cNvPr>
          <p:cNvGrpSpPr/>
          <p:nvPr userDrawn="1"/>
        </p:nvGrpSpPr>
        <p:grpSpPr>
          <a:xfrm rot="16200000">
            <a:off x="-1070797" y="3503103"/>
            <a:ext cx="4422785" cy="2377460"/>
            <a:chOff x="1127846" y="503695"/>
            <a:chExt cx="10016124" cy="5384150"/>
          </a:xfrm>
          <a:solidFill>
            <a:schemeClr val="bg1">
              <a:alpha val="5000"/>
            </a:schemeClr>
          </a:solidFill>
        </p:grpSpPr>
        <p:sp>
          <p:nvSpPr>
            <p:cNvPr id="19" name="Rectangle 1">
              <a:extLst>
                <a:ext uri="{FF2B5EF4-FFF2-40B4-BE49-F238E27FC236}">
                  <a16:creationId xmlns:a16="http://schemas.microsoft.com/office/drawing/2014/main" id="{9ECE4F9E-E8EF-0387-C749-14334E61CF72}"/>
                </a:ext>
              </a:extLst>
            </p:cNvPr>
            <p:cNvSpPr/>
            <p:nvPr userDrawn="1"/>
          </p:nvSpPr>
          <p:spPr>
            <a:xfrm>
              <a:off x="1127846" y="503695"/>
              <a:ext cx="2713137" cy="5384150"/>
            </a:xfrm>
            <a:custGeom>
              <a:avLst/>
              <a:gdLst>
                <a:gd name="connsiteX0" fmla="*/ 0 w 2713136"/>
                <a:gd name="connsiteY0" fmla="*/ 0 h 5361846"/>
                <a:gd name="connsiteX1" fmla="*/ 2713136 w 2713136"/>
                <a:gd name="connsiteY1" fmla="*/ 0 h 5361846"/>
                <a:gd name="connsiteX2" fmla="*/ 2713136 w 2713136"/>
                <a:gd name="connsiteY2" fmla="*/ 5361846 h 5361846"/>
                <a:gd name="connsiteX3" fmla="*/ 0 w 2713136"/>
                <a:gd name="connsiteY3" fmla="*/ 5361846 h 5361846"/>
                <a:gd name="connsiteX4" fmla="*/ 0 w 2713136"/>
                <a:gd name="connsiteY4" fmla="*/ 0 h 5361846"/>
                <a:gd name="connsiteX0" fmla="*/ 0 w 2713136"/>
                <a:gd name="connsiteY0" fmla="*/ 0 h 5361846"/>
                <a:gd name="connsiteX1" fmla="*/ 795127 w 2713136"/>
                <a:gd name="connsiteY1" fmla="*/ 11152 h 5361846"/>
                <a:gd name="connsiteX2" fmla="*/ 2713136 w 2713136"/>
                <a:gd name="connsiteY2" fmla="*/ 5361846 h 5361846"/>
                <a:gd name="connsiteX3" fmla="*/ 0 w 2713136"/>
                <a:gd name="connsiteY3" fmla="*/ 5361846 h 5361846"/>
                <a:gd name="connsiteX4" fmla="*/ 0 w 2713136"/>
                <a:gd name="connsiteY4" fmla="*/ 0 h 5361846"/>
                <a:gd name="connsiteX0" fmla="*/ 0 w 2713136"/>
                <a:gd name="connsiteY0" fmla="*/ 0 h 5361846"/>
                <a:gd name="connsiteX1" fmla="*/ 1241175 w 2713136"/>
                <a:gd name="connsiteY1" fmla="*/ 1 h 5361846"/>
                <a:gd name="connsiteX2" fmla="*/ 2713136 w 2713136"/>
                <a:gd name="connsiteY2" fmla="*/ 5361846 h 5361846"/>
                <a:gd name="connsiteX3" fmla="*/ 0 w 2713136"/>
                <a:gd name="connsiteY3" fmla="*/ 5361846 h 5361846"/>
                <a:gd name="connsiteX4" fmla="*/ 0 w 2713136"/>
                <a:gd name="connsiteY4" fmla="*/ 0 h 5361846"/>
                <a:gd name="connsiteX0" fmla="*/ 0 w 2713136"/>
                <a:gd name="connsiteY0" fmla="*/ 0 h 5361846"/>
                <a:gd name="connsiteX1" fmla="*/ 1241175 w 2713136"/>
                <a:gd name="connsiteY1" fmla="*/ 1 h 5361846"/>
                <a:gd name="connsiteX2" fmla="*/ 2713136 w 2713136"/>
                <a:gd name="connsiteY2" fmla="*/ 5361846 h 5361846"/>
                <a:gd name="connsiteX3" fmla="*/ 1527717 w 2713136"/>
                <a:gd name="connsiteY3" fmla="*/ 5138821 h 5361846"/>
                <a:gd name="connsiteX4" fmla="*/ 0 w 2713136"/>
                <a:gd name="connsiteY4" fmla="*/ 0 h 5361846"/>
                <a:gd name="connsiteX0" fmla="*/ 0 w 2713136"/>
                <a:gd name="connsiteY0" fmla="*/ 0 h 5384148"/>
                <a:gd name="connsiteX1" fmla="*/ 1241175 w 2713136"/>
                <a:gd name="connsiteY1" fmla="*/ 1 h 5384148"/>
                <a:gd name="connsiteX2" fmla="*/ 2713136 w 2713136"/>
                <a:gd name="connsiteY2" fmla="*/ 5361846 h 5384148"/>
                <a:gd name="connsiteX3" fmla="*/ 1449658 w 2713136"/>
                <a:gd name="connsiteY3" fmla="*/ 5384148 h 5384148"/>
                <a:gd name="connsiteX4" fmla="*/ 0 w 2713136"/>
                <a:gd name="connsiteY4" fmla="*/ 0 h 5384148"/>
                <a:gd name="connsiteX0" fmla="*/ 0 w 2579322"/>
                <a:gd name="connsiteY0" fmla="*/ 0 h 5384148"/>
                <a:gd name="connsiteX1" fmla="*/ 1241175 w 2579322"/>
                <a:gd name="connsiteY1" fmla="*/ 1 h 5384148"/>
                <a:gd name="connsiteX2" fmla="*/ 2579322 w 2579322"/>
                <a:gd name="connsiteY2" fmla="*/ 5272637 h 5384148"/>
                <a:gd name="connsiteX3" fmla="*/ 1449658 w 2579322"/>
                <a:gd name="connsiteY3" fmla="*/ 5384148 h 5384148"/>
                <a:gd name="connsiteX4" fmla="*/ 0 w 2579322"/>
                <a:gd name="connsiteY4" fmla="*/ 0 h 5384148"/>
                <a:gd name="connsiteX0" fmla="*/ 0 w 2713137"/>
                <a:gd name="connsiteY0" fmla="*/ 0 h 5384150"/>
                <a:gd name="connsiteX1" fmla="*/ 1241175 w 2713137"/>
                <a:gd name="connsiteY1" fmla="*/ 1 h 5384150"/>
                <a:gd name="connsiteX2" fmla="*/ 2713137 w 2713137"/>
                <a:gd name="connsiteY2" fmla="*/ 5384150 h 5384150"/>
                <a:gd name="connsiteX3" fmla="*/ 1449658 w 2713137"/>
                <a:gd name="connsiteY3" fmla="*/ 5384148 h 5384150"/>
                <a:gd name="connsiteX4" fmla="*/ 0 w 2713137"/>
                <a:gd name="connsiteY4" fmla="*/ 0 h 538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137" h="5384150">
                  <a:moveTo>
                    <a:pt x="0" y="0"/>
                  </a:moveTo>
                  <a:lnTo>
                    <a:pt x="1241175" y="1"/>
                  </a:lnTo>
                  <a:lnTo>
                    <a:pt x="2713137" y="5384150"/>
                  </a:lnTo>
                  <a:lnTo>
                    <a:pt x="1449658" y="538414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">
              <a:extLst>
                <a:ext uri="{FF2B5EF4-FFF2-40B4-BE49-F238E27FC236}">
                  <a16:creationId xmlns:a16="http://schemas.microsoft.com/office/drawing/2014/main" id="{D8B8CF49-C786-C56C-0D75-D87A85BAA7F2}"/>
                </a:ext>
              </a:extLst>
            </p:cNvPr>
            <p:cNvSpPr/>
            <p:nvPr userDrawn="1"/>
          </p:nvSpPr>
          <p:spPr>
            <a:xfrm flipH="1">
              <a:off x="3852133" y="503695"/>
              <a:ext cx="2713137" cy="5384150"/>
            </a:xfrm>
            <a:custGeom>
              <a:avLst/>
              <a:gdLst>
                <a:gd name="connsiteX0" fmla="*/ 0 w 2713136"/>
                <a:gd name="connsiteY0" fmla="*/ 0 h 5361846"/>
                <a:gd name="connsiteX1" fmla="*/ 2713136 w 2713136"/>
                <a:gd name="connsiteY1" fmla="*/ 0 h 5361846"/>
                <a:gd name="connsiteX2" fmla="*/ 2713136 w 2713136"/>
                <a:gd name="connsiteY2" fmla="*/ 5361846 h 5361846"/>
                <a:gd name="connsiteX3" fmla="*/ 0 w 2713136"/>
                <a:gd name="connsiteY3" fmla="*/ 5361846 h 5361846"/>
                <a:gd name="connsiteX4" fmla="*/ 0 w 2713136"/>
                <a:gd name="connsiteY4" fmla="*/ 0 h 5361846"/>
                <a:gd name="connsiteX0" fmla="*/ 0 w 2713136"/>
                <a:gd name="connsiteY0" fmla="*/ 0 h 5361846"/>
                <a:gd name="connsiteX1" fmla="*/ 795127 w 2713136"/>
                <a:gd name="connsiteY1" fmla="*/ 11152 h 5361846"/>
                <a:gd name="connsiteX2" fmla="*/ 2713136 w 2713136"/>
                <a:gd name="connsiteY2" fmla="*/ 5361846 h 5361846"/>
                <a:gd name="connsiteX3" fmla="*/ 0 w 2713136"/>
                <a:gd name="connsiteY3" fmla="*/ 5361846 h 5361846"/>
                <a:gd name="connsiteX4" fmla="*/ 0 w 2713136"/>
                <a:gd name="connsiteY4" fmla="*/ 0 h 5361846"/>
                <a:gd name="connsiteX0" fmla="*/ 0 w 2713136"/>
                <a:gd name="connsiteY0" fmla="*/ 0 h 5361846"/>
                <a:gd name="connsiteX1" fmla="*/ 1241175 w 2713136"/>
                <a:gd name="connsiteY1" fmla="*/ 1 h 5361846"/>
                <a:gd name="connsiteX2" fmla="*/ 2713136 w 2713136"/>
                <a:gd name="connsiteY2" fmla="*/ 5361846 h 5361846"/>
                <a:gd name="connsiteX3" fmla="*/ 0 w 2713136"/>
                <a:gd name="connsiteY3" fmla="*/ 5361846 h 5361846"/>
                <a:gd name="connsiteX4" fmla="*/ 0 w 2713136"/>
                <a:gd name="connsiteY4" fmla="*/ 0 h 5361846"/>
                <a:gd name="connsiteX0" fmla="*/ 0 w 2713136"/>
                <a:gd name="connsiteY0" fmla="*/ 0 h 5361846"/>
                <a:gd name="connsiteX1" fmla="*/ 1241175 w 2713136"/>
                <a:gd name="connsiteY1" fmla="*/ 1 h 5361846"/>
                <a:gd name="connsiteX2" fmla="*/ 2713136 w 2713136"/>
                <a:gd name="connsiteY2" fmla="*/ 5361846 h 5361846"/>
                <a:gd name="connsiteX3" fmla="*/ 1527717 w 2713136"/>
                <a:gd name="connsiteY3" fmla="*/ 5138821 h 5361846"/>
                <a:gd name="connsiteX4" fmla="*/ 0 w 2713136"/>
                <a:gd name="connsiteY4" fmla="*/ 0 h 5361846"/>
                <a:gd name="connsiteX0" fmla="*/ 0 w 2713136"/>
                <a:gd name="connsiteY0" fmla="*/ 0 h 5384148"/>
                <a:gd name="connsiteX1" fmla="*/ 1241175 w 2713136"/>
                <a:gd name="connsiteY1" fmla="*/ 1 h 5384148"/>
                <a:gd name="connsiteX2" fmla="*/ 2713136 w 2713136"/>
                <a:gd name="connsiteY2" fmla="*/ 5361846 h 5384148"/>
                <a:gd name="connsiteX3" fmla="*/ 1449658 w 2713136"/>
                <a:gd name="connsiteY3" fmla="*/ 5384148 h 5384148"/>
                <a:gd name="connsiteX4" fmla="*/ 0 w 2713136"/>
                <a:gd name="connsiteY4" fmla="*/ 0 h 5384148"/>
                <a:gd name="connsiteX0" fmla="*/ 0 w 2579322"/>
                <a:gd name="connsiteY0" fmla="*/ 0 h 5384148"/>
                <a:gd name="connsiteX1" fmla="*/ 1241175 w 2579322"/>
                <a:gd name="connsiteY1" fmla="*/ 1 h 5384148"/>
                <a:gd name="connsiteX2" fmla="*/ 2579322 w 2579322"/>
                <a:gd name="connsiteY2" fmla="*/ 5272637 h 5384148"/>
                <a:gd name="connsiteX3" fmla="*/ 1449658 w 2579322"/>
                <a:gd name="connsiteY3" fmla="*/ 5384148 h 5384148"/>
                <a:gd name="connsiteX4" fmla="*/ 0 w 2579322"/>
                <a:gd name="connsiteY4" fmla="*/ 0 h 5384148"/>
                <a:gd name="connsiteX0" fmla="*/ 0 w 2713137"/>
                <a:gd name="connsiteY0" fmla="*/ 0 h 5384150"/>
                <a:gd name="connsiteX1" fmla="*/ 1241175 w 2713137"/>
                <a:gd name="connsiteY1" fmla="*/ 1 h 5384150"/>
                <a:gd name="connsiteX2" fmla="*/ 2713137 w 2713137"/>
                <a:gd name="connsiteY2" fmla="*/ 5384150 h 5384150"/>
                <a:gd name="connsiteX3" fmla="*/ 1449658 w 2713137"/>
                <a:gd name="connsiteY3" fmla="*/ 5384148 h 5384150"/>
                <a:gd name="connsiteX4" fmla="*/ 0 w 2713137"/>
                <a:gd name="connsiteY4" fmla="*/ 0 h 538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137" h="5384150">
                  <a:moveTo>
                    <a:pt x="0" y="0"/>
                  </a:moveTo>
                  <a:lnTo>
                    <a:pt x="1241175" y="1"/>
                  </a:lnTo>
                  <a:lnTo>
                    <a:pt x="2713137" y="5384150"/>
                  </a:lnTo>
                  <a:lnTo>
                    <a:pt x="1449658" y="538414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1">
              <a:extLst>
                <a:ext uri="{FF2B5EF4-FFF2-40B4-BE49-F238E27FC236}">
                  <a16:creationId xmlns:a16="http://schemas.microsoft.com/office/drawing/2014/main" id="{8367047F-5A6F-DC6C-70A1-C72D272E4F14}"/>
                </a:ext>
              </a:extLst>
            </p:cNvPr>
            <p:cNvSpPr/>
            <p:nvPr userDrawn="1"/>
          </p:nvSpPr>
          <p:spPr>
            <a:xfrm flipV="1">
              <a:off x="5706546" y="503695"/>
              <a:ext cx="2713137" cy="5384150"/>
            </a:xfrm>
            <a:custGeom>
              <a:avLst/>
              <a:gdLst>
                <a:gd name="connsiteX0" fmla="*/ 0 w 2713136"/>
                <a:gd name="connsiteY0" fmla="*/ 0 h 5361846"/>
                <a:gd name="connsiteX1" fmla="*/ 2713136 w 2713136"/>
                <a:gd name="connsiteY1" fmla="*/ 0 h 5361846"/>
                <a:gd name="connsiteX2" fmla="*/ 2713136 w 2713136"/>
                <a:gd name="connsiteY2" fmla="*/ 5361846 h 5361846"/>
                <a:gd name="connsiteX3" fmla="*/ 0 w 2713136"/>
                <a:gd name="connsiteY3" fmla="*/ 5361846 h 5361846"/>
                <a:gd name="connsiteX4" fmla="*/ 0 w 2713136"/>
                <a:gd name="connsiteY4" fmla="*/ 0 h 5361846"/>
                <a:gd name="connsiteX0" fmla="*/ 0 w 2713136"/>
                <a:gd name="connsiteY0" fmla="*/ 0 h 5361846"/>
                <a:gd name="connsiteX1" fmla="*/ 795127 w 2713136"/>
                <a:gd name="connsiteY1" fmla="*/ 11152 h 5361846"/>
                <a:gd name="connsiteX2" fmla="*/ 2713136 w 2713136"/>
                <a:gd name="connsiteY2" fmla="*/ 5361846 h 5361846"/>
                <a:gd name="connsiteX3" fmla="*/ 0 w 2713136"/>
                <a:gd name="connsiteY3" fmla="*/ 5361846 h 5361846"/>
                <a:gd name="connsiteX4" fmla="*/ 0 w 2713136"/>
                <a:gd name="connsiteY4" fmla="*/ 0 h 5361846"/>
                <a:gd name="connsiteX0" fmla="*/ 0 w 2713136"/>
                <a:gd name="connsiteY0" fmla="*/ 0 h 5361846"/>
                <a:gd name="connsiteX1" fmla="*/ 1241175 w 2713136"/>
                <a:gd name="connsiteY1" fmla="*/ 1 h 5361846"/>
                <a:gd name="connsiteX2" fmla="*/ 2713136 w 2713136"/>
                <a:gd name="connsiteY2" fmla="*/ 5361846 h 5361846"/>
                <a:gd name="connsiteX3" fmla="*/ 0 w 2713136"/>
                <a:gd name="connsiteY3" fmla="*/ 5361846 h 5361846"/>
                <a:gd name="connsiteX4" fmla="*/ 0 w 2713136"/>
                <a:gd name="connsiteY4" fmla="*/ 0 h 5361846"/>
                <a:gd name="connsiteX0" fmla="*/ 0 w 2713136"/>
                <a:gd name="connsiteY0" fmla="*/ 0 h 5361846"/>
                <a:gd name="connsiteX1" fmla="*/ 1241175 w 2713136"/>
                <a:gd name="connsiteY1" fmla="*/ 1 h 5361846"/>
                <a:gd name="connsiteX2" fmla="*/ 2713136 w 2713136"/>
                <a:gd name="connsiteY2" fmla="*/ 5361846 h 5361846"/>
                <a:gd name="connsiteX3" fmla="*/ 1527717 w 2713136"/>
                <a:gd name="connsiteY3" fmla="*/ 5138821 h 5361846"/>
                <a:gd name="connsiteX4" fmla="*/ 0 w 2713136"/>
                <a:gd name="connsiteY4" fmla="*/ 0 h 5361846"/>
                <a:gd name="connsiteX0" fmla="*/ 0 w 2713136"/>
                <a:gd name="connsiteY0" fmla="*/ 0 h 5384148"/>
                <a:gd name="connsiteX1" fmla="*/ 1241175 w 2713136"/>
                <a:gd name="connsiteY1" fmla="*/ 1 h 5384148"/>
                <a:gd name="connsiteX2" fmla="*/ 2713136 w 2713136"/>
                <a:gd name="connsiteY2" fmla="*/ 5361846 h 5384148"/>
                <a:gd name="connsiteX3" fmla="*/ 1449658 w 2713136"/>
                <a:gd name="connsiteY3" fmla="*/ 5384148 h 5384148"/>
                <a:gd name="connsiteX4" fmla="*/ 0 w 2713136"/>
                <a:gd name="connsiteY4" fmla="*/ 0 h 5384148"/>
                <a:gd name="connsiteX0" fmla="*/ 0 w 2579322"/>
                <a:gd name="connsiteY0" fmla="*/ 0 h 5384148"/>
                <a:gd name="connsiteX1" fmla="*/ 1241175 w 2579322"/>
                <a:gd name="connsiteY1" fmla="*/ 1 h 5384148"/>
                <a:gd name="connsiteX2" fmla="*/ 2579322 w 2579322"/>
                <a:gd name="connsiteY2" fmla="*/ 5272637 h 5384148"/>
                <a:gd name="connsiteX3" fmla="*/ 1449658 w 2579322"/>
                <a:gd name="connsiteY3" fmla="*/ 5384148 h 5384148"/>
                <a:gd name="connsiteX4" fmla="*/ 0 w 2579322"/>
                <a:gd name="connsiteY4" fmla="*/ 0 h 5384148"/>
                <a:gd name="connsiteX0" fmla="*/ 0 w 2713137"/>
                <a:gd name="connsiteY0" fmla="*/ 0 h 5384150"/>
                <a:gd name="connsiteX1" fmla="*/ 1241175 w 2713137"/>
                <a:gd name="connsiteY1" fmla="*/ 1 h 5384150"/>
                <a:gd name="connsiteX2" fmla="*/ 2713137 w 2713137"/>
                <a:gd name="connsiteY2" fmla="*/ 5384150 h 5384150"/>
                <a:gd name="connsiteX3" fmla="*/ 1449658 w 2713137"/>
                <a:gd name="connsiteY3" fmla="*/ 5384148 h 5384150"/>
                <a:gd name="connsiteX4" fmla="*/ 0 w 2713137"/>
                <a:gd name="connsiteY4" fmla="*/ 0 h 538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137" h="5384150">
                  <a:moveTo>
                    <a:pt x="0" y="0"/>
                  </a:moveTo>
                  <a:lnTo>
                    <a:pt x="1241175" y="1"/>
                  </a:lnTo>
                  <a:lnTo>
                    <a:pt x="2713137" y="5384150"/>
                  </a:lnTo>
                  <a:lnTo>
                    <a:pt x="1449658" y="538414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1">
              <a:extLst>
                <a:ext uri="{FF2B5EF4-FFF2-40B4-BE49-F238E27FC236}">
                  <a16:creationId xmlns:a16="http://schemas.microsoft.com/office/drawing/2014/main" id="{63A71818-B7CD-70D4-222E-3A0972C4D03C}"/>
                </a:ext>
              </a:extLst>
            </p:cNvPr>
            <p:cNvSpPr/>
            <p:nvPr userDrawn="1"/>
          </p:nvSpPr>
          <p:spPr>
            <a:xfrm flipH="1" flipV="1">
              <a:off x="8430833" y="503695"/>
              <a:ext cx="2713137" cy="5384150"/>
            </a:xfrm>
            <a:custGeom>
              <a:avLst/>
              <a:gdLst>
                <a:gd name="connsiteX0" fmla="*/ 0 w 2713136"/>
                <a:gd name="connsiteY0" fmla="*/ 0 h 5361846"/>
                <a:gd name="connsiteX1" fmla="*/ 2713136 w 2713136"/>
                <a:gd name="connsiteY1" fmla="*/ 0 h 5361846"/>
                <a:gd name="connsiteX2" fmla="*/ 2713136 w 2713136"/>
                <a:gd name="connsiteY2" fmla="*/ 5361846 h 5361846"/>
                <a:gd name="connsiteX3" fmla="*/ 0 w 2713136"/>
                <a:gd name="connsiteY3" fmla="*/ 5361846 h 5361846"/>
                <a:gd name="connsiteX4" fmla="*/ 0 w 2713136"/>
                <a:gd name="connsiteY4" fmla="*/ 0 h 5361846"/>
                <a:gd name="connsiteX0" fmla="*/ 0 w 2713136"/>
                <a:gd name="connsiteY0" fmla="*/ 0 h 5361846"/>
                <a:gd name="connsiteX1" fmla="*/ 795127 w 2713136"/>
                <a:gd name="connsiteY1" fmla="*/ 11152 h 5361846"/>
                <a:gd name="connsiteX2" fmla="*/ 2713136 w 2713136"/>
                <a:gd name="connsiteY2" fmla="*/ 5361846 h 5361846"/>
                <a:gd name="connsiteX3" fmla="*/ 0 w 2713136"/>
                <a:gd name="connsiteY3" fmla="*/ 5361846 h 5361846"/>
                <a:gd name="connsiteX4" fmla="*/ 0 w 2713136"/>
                <a:gd name="connsiteY4" fmla="*/ 0 h 5361846"/>
                <a:gd name="connsiteX0" fmla="*/ 0 w 2713136"/>
                <a:gd name="connsiteY0" fmla="*/ 0 h 5361846"/>
                <a:gd name="connsiteX1" fmla="*/ 1241175 w 2713136"/>
                <a:gd name="connsiteY1" fmla="*/ 1 h 5361846"/>
                <a:gd name="connsiteX2" fmla="*/ 2713136 w 2713136"/>
                <a:gd name="connsiteY2" fmla="*/ 5361846 h 5361846"/>
                <a:gd name="connsiteX3" fmla="*/ 0 w 2713136"/>
                <a:gd name="connsiteY3" fmla="*/ 5361846 h 5361846"/>
                <a:gd name="connsiteX4" fmla="*/ 0 w 2713136"/>
                <a:gd name="connsiteY4" fmla="*/ 0 h 5361846"/>
                <a:gd name="connsiteX0" fmla="*/ 0 w 2713136"/>
                <a:gd name="connsiteY0" fmla="*/ 0 h 5361846"/>
                <a:gd name="connsiteX1" fmla="*/ 1241175 w 2713136"/>
                <a:gd name="connsiteY1" fmla="*/ 1 h 5361846"/>
                <a:gd name="connsiteX2" fmla="*/ 2713136 w 2713136"/>
                <a:gd name="connsiteY2" fmla="*/ 5361846 h 5361846"/>
                <a:gd name="connsiteX3" fmla="*/ 1527717 w 2713136"/>
                <a:gd name="connsiteY3" fmla="*/ 5138821 h 5361846"/>
                <a:gd name="connsiteX4" fmla="*/ 0 w 2713136"/>
                <a:gd name="connsiteY4" fmla="*/ 0 h 5361846"/>
                <a:gd name="connsiteX0" fmla="*/ 0 w 2713136"/>
                <a:gd name="connsiteY0" fmla="*/ 0 h 5384148"/>
                <a:gd name="connsiteX1" fmla="*/ 1241175 w 2713136"/>
                <a:gd name="connsiteY1" fmla="*/ 1 h 5384148"/>
                <a:gd name="connsiteX2" fmla="*/ 2713136 w 2713136"/>
                <a:gd name="connsiteY2" fmla="*/ 5361846 h 5384148"/>
                <a:gd name="connsiteX3" fmla="*/ 1449658 w 2713136"/>
                <a:gd name="connsiteY3" fmla="*/ 5384148 h 5384148"/>
                <a:gd name="connsiteX4" fmla="*/ 0 w 2713136"/>
                <a:gd name="connsiteY4" fmla="*/ 0 h 5384148"/>
                <a:gd name="connsiteX0" fmla="*/ 0 w 2579322"/>
                <a:gd name="connsiteY0" fmla="*/ 0 h 5384148"/>
                <a:gd name="connsiteX1" fmla="*/ 1241175 w 2579322"/>
                <a:gd name="connsiteY1" fmla="*/ 1 h 5384148"/>
                <a:gd name="connsiteX2" fmla="*/ 2579322 w 2579322"/>
                <a:gd name="connsiteY2" fmla="*/ 5272637 h 5384148"/>
                <a:gd name="connsiteX3" fmla="*/ 1449658 w 2579322"/>
                <a:gd name="connsiteY3" fmla="*/ 5384148 h 5384148"/>
                <a:gd name="connsiteX4" fmla="*/ 0 w 2579322"/>
                <a:gd name="connsiteY4" fmla="*/ 0 h 5384148"/>
                <a:gd name="connsiteX0" fmla="*/ 0 w 2713137"/>
                <a:gd name="connsiteY0" fmla="*/ 0 h 5384150"/>
                <a:gd name="connsiteX1" fmla="*/ 1241175 w 2713137"/>
                <a:gd name="connsiteY1" fmla="*/ 1 h 5384150"/>
                <a:gd name="connsiteX2" fmla="*/ 2713137 w 2713137"/>
                <a:gd name="connsiteY2" fmla="*/ 5384150 h 5384150"/>
                <a:gd name="connsiteX3" fmla="*/ 1449658 w 2713137"/>
                <a:gd name="connsiteY3" fmla="*/ 5384148 h 5384150"/>
                <a:gd name="connsiteX4" fmla="*/ 0 w 2713137"/>
                <a:gd name="connsiteY4" fmla="*/ 0 h 538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137" h="5384150">
                  <a:moveTo>
                    <a:pt x="0" y="0"/>
                  </a:moveTo>
                  <a:lnTo>
                    <a:pt x="1241175" y="1"/>
                  </a:lnTo>
                  <a:lnTo>
                    <a:pt x="2713137" y="5384150"/>
                  </a:lnTo>
                  <a:lnTo>
                    <a:pt x="1449658" y="538414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98CC3C8-FCFC-BCB0-40E3-8396A4A665B2}"/>
              </a:ext>
            </a:extLst>
          </p:cNvPr>
          <p:cNvCxnSpPr/>
          <p:nvPr userDrawn="1"/>
        </p:nvCxnSpPr>
        <p:spPr>
          <a:xfrm>
            <a:off x="648346" y="6323754"/>
            <a:ext cx="4419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0770A2A-FF71-0DD4-8EC5-47DB8CD2ED0D}"/>
              </a:ext>
            </a:extLst>
          </p:cNvPr>
          <p:cNvCxnSpPr/>
          <p:nvPr userDrawn="1"/>
        </p:nvCxnSpPr>
        <p:spPr>
          <a:xfrm>
            <a:off x="5270198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6D270FD-2B9C-B4DE-2D36-04A2CC8A363F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5267872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DEF15CD-33A8-D38D-2332-D70F17E76FCD}"/>
              </a:ext>
            </a:extLst>
          </p:cNvPr>
          <p:cNvCxnSpPr/>
          <p:nvPr userDrawn="1"/>
        </p:nvCxnSpPr>
        <p:spPr>
          <a:xfrm>
            <a:off x="649224" y="6324885"/>
            <a:ext cx="15544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DB4D80B-8970-52FC-645E-70FC3E2EC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3368" y="429769"/>
            <a:ext cx="8500431" cy="5310018"/>
          </a:xfrm>
        </p:spPr>
        <p:txBody>
          <a:bodyPr anchor="b">
            <a:noAutofit/>
          </a:bodyPr>
          <a:lstStyle>
            <a:lvl1pPr>
              <a:defRPr sz="5000" b="1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3" name="Logo">
            <a:extLst>
              <a:ext uri="{FF2B5EF4-FFF2-40B4-BE49-F238E27FC236}">
                <a16:creationId xmlns:a16="http://schemas.microsoft.com/office/drawing/2014/main" id="{4C310EAC-95B2-5465-6FDF-B4F99171E9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938" y="6051833"/>
            <a:ext cx="1151677" cy="647503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2EF1F6-DF35-BADA-098A-9511BCA58C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AB568C-3FCB-7000-F1FA-9B8889681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D3B4C3-F76C-D64F-A5FC-224880E25FC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2493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ubtitle and Imag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8">
            <a:extLst>
              <a:ext uri="{FF2B5EF4-FFF2-40B4-BE49-F238E27FC236}">
                <a16:creationId xmlns:a16="http://schemas.microsoft.com/office/drawing/2014/main" id="{032A8499-FFE1-7105-4451-925389563BE3}"/>
              </a:ext>
            </a:extLst>
          </p:cNvPr>
          <p:cNvCxnSpPr/>
          <p:nvPr userDrawn="1"/>
        </p:nvCxnSpPr>
        <p:spPr>
          <a:xfrm>
            <a:off x="648346" y="6323754"/>
            <a:ext cx="4419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3A49E6A-C16C-2273-61B4-80729886A787}"/>
              </a:ext>
            </a:extLst>
          </p:cNvPr>
          <p:cNvCxnSpPr/>
          <p:nvPr userDrawn="1"/>
        </p:nvCxnSpPr>
        <p:spPr>
          <a:xfrm>
            <a:off x="5270198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B166513-0331-66B1-553A-462E7CB64AB7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5267872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1CF28CD-D602-C144-8712-369B35380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7941" y="755075"/>
            <a:ext cx="3526260" cy="3128976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DE166637-8028-4CEE-2B3D-3CC138B359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37941" y="3962525"/>
            <a:ext cx="3525674" cy="195497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latin typeface="Georgia Pro Light" panose="02040302050405020303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A9A3265-4F91-330D-65AD-4CCFB520C9B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755075"/>
            <a:ext cx="7599214" cy="5162419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9" name="Logo">
            <a:extLst>
              <a:ext uri="{FF2B5EF4-FFF2-40B4-BE49-F238E27FC236}">
                <a16:creationId xmlns:a16="http://schemas.microsoft.com/office/drawing/2014/main" id="{74137B2C-F0D2-1084-B1F7-853A55F701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938" y="6051833"/>
            <a:ext cx="1151677" cy="64750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00F7EE-ADD5-8B04-13B4-B968D0F4A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18984" y="6140195"/>
            <a:ext cx="850392" cy="484632"/>
          </a:xfrm>
        </p:spPr>
        <p:txBody>
          <a:bodyPr anchor="t"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fld id="{F6D3B4C3-F76C-D64F-A5FC-224880E25FC1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63B62C-3AF5-4323-209B-ABD08620B19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34323786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98FC0C9-BEAA-79C2-1160-1CE5EBEA3C51}"/>
              </a:ext>
            </a:extLst>
          </p:cNvPr>
          <p:cNvCxnSpPr/>
          <p:nvPr userDrawn="1"/>
        </p:nvCxnSpPr>
        <p:spPr>
          <a:xfrm>
            <a:off x="648346" y="6323754"/>
            <a:ext cx="4419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3AAACC4-59CB-3A64-95C0-92A214628E36}"/>
              </a:ext>
            </a:extLst>
          </p:cNvPr>
          <p:cNvCxnSpPr/>
          <p:nvPr userDrawn="1"/>
        </p:nvCxnSpPr>
        <p:spPr>
          <a:xfrm>
            <a:off x="5270198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2F9225C-F6F1-3D1A-23BD-314B5354C72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5267872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1CF28CD-D602-C144-8712-369B35380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922" y="542871"/>
            <a:ext cx="10917944" cy="954349"/>
          </a:xfrm>
        </p:spPr>
        <p:txBody>
          <a:bodyPr anchor="b">
            <a:noAutofit/>
          </a:bodyPr>
          <a:lstStyle>
            <a:lvl1pPr>
              <a:defRPr sz="3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581EB8-282E-1829-4BA6-1BDF4C34363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44524" y="1645429"/>
            <a:ext cx="10917941" cy="4251960"/>
          </a:xfr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/>
            </a:lvl1pPr>
            <a:lvl2pPr marL="742950" indent="-285750">
              <a:buFont typeface="Arial" panose="020B0604020202020204" pitchFamily="34" charset="0"/>
              <a:buChar char="•"/>
              <a:defRPr/>
            </a:lvl2pPr>
            <a:lvl3pPr marL="1085850" indent="-171450">
              <a:buFont typeface="Arial" panose="020B0604020202020204" pitchFamily="34" charset="0"/>
              <a:buChar char="•"/>
              <a:defRPr/>
            </a:lvl3pPr>
            <a:lvl4pPr marL="1543050" indent="-171450">
              <a:buFont typeface="Arial" panose="020B0604020202020204" pitchFamily="34" charset="0"/>
              <a:buChar char="•"/>
              <a:defRPr/>
            </a:lvl4pPr>
            <a:lvl5pPr marL="2000250" indent="-17145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Logo">
            <a:extLst>
              <a:ext uri="{FF2B5EF4-FFF2-40B4-BE49-F238E27FC236}">
                <a16:creationId xmlns:a16="http://schemas.microsoft.com/office/drawing/2014/main" id="{201DEE93-569E-8E99-4328-D3971B70B7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938" y="6051833"/>
            <a:ext cx="1151677" cy="64750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00F7EE-ADD5-8B04-13B4-B968D0F4A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19488" y="6144768"/>
            <a:ext cx="849510" cy="484632"/>
          </a:xfrm>
        </p:spPr>
        <p:txBody>
          <a:bodyPr anchor="t"/>
          <a:lstStyle>
            <a:lvl1pPr algn="r">
              <a:defRPr sz="2400">
                <a:solidFill>
                  <a:schemeClr val="tx1"/>
                </a:solidFill>
              </a:defRPr>
            </a:lvl1pPr>
          </a:lstStyle>
          <a:p>
            <a:fld id="{F6D3B4C3-F76C-D64F-A5FC-224880E25FC1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CEC034-2C4B-8332-3DCD-4E2A10A4C58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12691743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ABDEBE5-C689-5CC5-DD2C-AC515EE90102}"/>
              </a:ext>
            </a:extLst>
          </p:cNvPr>
          <p:cNvCxnSpPr/>
          <p:nvPr userDrawn="1"/>
        </p:nvCxnSpPr>
        <p:spPr>
          <a:xfrm>
            <a:off x="648346" y="6323754"/>
            <a:ext cx="4419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3829609-400A-7538-B6E2-2988FCD36074}"/>
              </a:ext>
            </a:extLst>
          </p:cNvPr>
          <p:cNvCxnSpPr/>
          <p:nvPr userDrawn="1"/>
        </p:nvCxnSpPr>
        <p:spPr>
          <a:xfrm>
            <a:off x="5270198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FF107A4-45B0-0657-5228-1976B7D0412D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5267872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1CF28CD-D602-C144-8712-369B35380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923" y="1888078"/>
            <a:ext cx="3783954" cy="3896199"/>
          </a:xfrm>
        </p:spPr>
        <p:txBody>
          <a:bodyPr anchor="t">
            <a:noAutofit/>
          </a:bodyPr>
          <a:lstStyle>
            <a:lvl1pPr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53054D-A744-94C8-FF13-17FF24AB68A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067300" y="1887525"/>
            <a:ext cx="6480175" cy="3897326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/>
            </a:lvl1pPr>
            <a:lvl2pPr marL="742950" indent="-285750">
              <a:buFont typeface="Arial" panose="020B0604020202020204" pitchFamily="34" charset="0"/>
              <a:buChar char="•"/>
              <a:defRPr sz="1400"/>
            </a:lvl2pPr>
            <a:lvl3pPr marL="1085850" indent="-171450">
              <a:buFont typeface="Arial" panose="020B0604020202020204" pitchFamily="34" charset="0"/>
              <a:buChar char="•"/>
              <a:defRPr sz="1200"/>
            </a:lvl3pPr>
            <a:lvl4pPr marL="1543050" indent="-171450">
              <a:buFont typeface="Arial" panose="020B0604020202020204" pitchFamily="34" charset="0"/>
              <a:buChar char="•"/>
              <a:defRPr sz="1100"/>
            </a:lvl4pPr>
            <a:lvl5pPr marL="2000250" indent="-171450">
              <a:buFont typeface="Arial" panose="020B0604020202020204" pitchFamily="34" charset="0"/>
              <a:buChar char="•"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EC064FB-5335-1C0F-5A14-9EC4E8E0BEA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  <p:pic>
        <p:nvPicPr>
          <p:cNvPr id="3" name="Logo">
            <a:extLst>
              <a:ext uri="{FF2B5EF4-FFF2-40B4-BE49-F238E27FC236}">
                <a16:creationId xmlns:a16="http://schemas.microsoft.com/office/drawing/2014/main" id="{BF05E070-B1D9-73C0-9C3A-BE98C4D7BA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" y="337638"/>
            <a:ext cx="1151677" cy="64750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00F7EE-ADD5-8B04-13B4-B968D0F4A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4592" y="429767"/>
            <a:ext cx="849510" cy="484632"/>
          </a:xfrm>
        </p:spPr>
        <p:txBody>
          <a:bodyPr anchor="t"/>
          <a:lstStyle>
            <a:lvl1pPr algn="r">
              <a:defRPr sz="2400">
                <a:solidFill>
                  <a:schemeClr val="tx1"/>
                </a:solidFill>
              </a:defRPr>
            </a:lvl1pPr>
          </a:lstStyle>
          <a:p>
            <a:fld id="{F6D3B4C3-F76C-D64F-A5FC-224880E25FC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3274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709544E-BBF8-5208-F44F-5BF9541A3896}"/>
              </a:ext>
            </a:extLst>
          </p:cNvPr>
          <p:cNvSpPr/>
          <p:nvPr/>
        </p:nvSpPr>
        <p:spPr>
          <a:xfrm flipV="1">
            <a:off x="0" y="0"/>
            <a:ext cx="6295206" cy="6858000"/>
          </a:xfrm>
          <a:custGeom>
            <a:avLst/>
            <a:gdLst>
              <a:gd name="connsiteX0" fmla="*/ 0 w 6295206"/>
              <a:gd name="connsiteY0" fmla="*/ 6858000 h 6858000"/>
              <a:gd name="connsiteX1" fmla="*/ 6295206 w 6295206"/>
              <a:gd name="connsiteY1" fmla="*/ 6858000 h 6858000"/>
              <a:gd name="connsiteX2" fmla="*/ 4474450 w 6295206"/>
              <a:gd name="connsiteY2" fmla="*/ 0 h 6858000"/>
              <a:gd name="connsiteX3" fmla="*/ 0 w 6295206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95206" h="6858000">
                <a:moveTo>
                  <a:pt x="0" y="6858000"/>
                </a:moveTo>
                <a:lnTo>
                  <a:pt x="6295206" y="6858000"/>
                </a:lnTo>
                <a:lnTo>
                  <a:pt x="447445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6C9733E-E48F-C3B7-87A2-8D5573709B3B}"/>
              </a:ext>
            </a:extLst>
          </p:cNvPr>
          <p:cNvCxnSpPr/>
          <p:nvPr/>
        </p:nvCxnSpPr>
        <p:spPr>
          <a:xfrm>
            <a:off x="10261001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9F51446-D05F-683A-1EC2-A1AF237EB4D7}"/>
              </a:ext>
            </a:extLst>
          </p:cNvPr>
          <p:cNvCxnSpPr>
            <a:cxnSpLocks/>
          </p:cNvCxnSpPr>
          <p:nvPr/>
        </p:nvCxnSpPr>
        <p:spPr>
          <a:xfrm rot="5400000">
            <a:off x="10258675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01917EB-8876-E429-6457-B4A039CDA7AF}"/>
              </a:ext>
            </a:extLst>
          </p:cNvPr>
          <p:cNvCxnSpPr/>
          <p:nvPr userDrawn="1"/>
        </p:nvCxnSpPr>
        <p:spPr>
          <a:xfrm>
            <a:off x="648346" y="6323754"/>
            <a:ext cx="941832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1CF28CD-D602-C144-8712-369B35380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717" y="1077270"/>
            <a:ext cx="4306824" cy="4838898"/>
          </a:xfrm>
        </p:spPr>
        <p:txBody>
          <a:bodyPr anchor="ctr">
            <a:noAutofit/>
          </a:bodyPr>
          <a:lstStyle>
            <a:lvl1pPr algn="l">
              <a:defRPr sz="3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D95F10-5273-A24E-BB53-65FE8BBE78B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49988" y="1077270"/>
            <a:ext cx="5138737" cy="4829818"/>
          </a:xfrm>
        </p:spPr>
        <p:txBody>
          <a:bodyPr anchor="ctr"/>
          <a:lstStyle>
            <a:lvl1pPr marL="285750" indent="-285750">
              <a:buFont typeface="Arial" panose="020B0604020202020204" pitchFamily="34" charset="0"/>
              <a:buChar char="•"/>
              <a:defRPr/>
            </a:lvl1pPr>
            <a:lvl2pPr marL="742950" indent="-285750">
              <a:buFont typeface="Arial" panose="020B0604020202020204" pitchFamily="34" charset="0"/>
              <a:buChar char="•"/>
              <a:defRPr/>
            </a:lvl2pPr>
            <a:lvl3pPr marL="1085850" indent="-171450">
              <a:buFont typeface="Arial" panose="020B0604020202020204" pitchFamily="34" charset="0"/>
              <a:buChar char="•"/>
              <a:defRPr/>
            </a:lvl3pPr>
            <a:lvl4pPr marL="1543050" indent="-171450">
              <a:buFont typeface="Arial" panose="020B0604020202020204" pitchFamily="34" charset="0"/>
              <a:buChar char="•"/>
              <a:defRPr/>
            </a:lvl4pPr>
            <a:lvl5pPr marL="2000250" indent="-17145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D4EB54-FD47-6FF5-713F-6A75DEC3F6E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0351008" y="6217920"/>
            <a:ext cx="941832" cy="365760"/>
          </a:xfrm>
        </p:spPr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  <p:pic>
        <p:nvPicPr>
          <p:cNvPr id="3" name="Logo">
            <a:extLst>
              <a:ext uri="{FF2B5EF4-FFF2-40B4-BE49-F238E27FC236}">
                <a16:creationId xmlns:a16="http://schemas.microsoft.com/office/drawing/2014/main" id="{89AE0CB3-5E0F-786E-7FDD-D19763C732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" y="337638"/>
            <a:ext cx="1151677" cy="64750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00F7EE-ADD5-8B04-13B4-B968D0F4A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4592" y="429767"/>
            <a:ext cx="849510" cy="484632"/>
          </a:xfrm>
        </p:spPr>
        <p:txBody>
          <a:bodyPr anchor="t"/>
          <a:lstStyle>
            <a:lvl1pPr algn="r">
              <a:defRPr sz="2400">
                <a:solidFill>
                  <a:schemeClr val="tx1"/>
                </a:solidFill>
              </a:defRPr>
            </a:lvl1pPr>
          </a:lstStyle>
          <a:p>
            <a:fld id="{F6D3B4C3-F76C-D64F-A5FC-224880E25FC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144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709544E-BBF8-5208-F44F-5BF9541A3896}"/>
              </a:ext>
            </a:extLst>
          </p:cNvPr>
          <p:cNvSpPr/>
          <p:nvPr/>
        </p:nvSpPr>
        <p:spPr>
          <a:xfrm flipV="1">
            <a:off x="0" y="0"/>
            <a:ext cx="6295206" cy="6858000"/>
          </a:xfrm>
          <a:custGeom>
            <a:avLst/>
            <a:gdLst>
              <a:gd name="connsiteX0" fmla="*/ 0 w 6295206"/>
              <a:gd name="connsiteY0" fmla="*/ 6858000 h 6858000"/>
              <a:gd name="connsiteX1" fmla="*/ 6295206 w 6295206"/>
              <a:gd name="connsiteY1" fmla="*/ 6858000 h 6858000"/>
              <a:gd name="connsiteX2" fmla="*/ 4474450 w 6295206"/>
              <a:gd name="connsiteY2" fmla="*/ 0 h 6858000"/>
              <a:gd name="connsiteX3" fmla="*/ 0 w 6295206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95206" h="6858000">
                <a:moveTo>
                  <a:pt x="0" y="6858000"/>
                </a:moveTo>
                <a:lnTo>
                  <a:pt x="6295206" y="6858000"/>
                </a:lnTo>
                <a:lnTo>
                  <a:pt x="447445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6C9733E-E48F-C3B7-87A2-8D5573709B3B}"/>
              </a:ext>
            </a:extLst>
          </p:cNvPr>
          <p:cNvCxnSpPr/>
          <p:nvPr/>
        </p:nvCxnSpPr>
        <p:spPr>
          <a:xfrm>
            <a:off x="10261001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9F51446-D05F-683A-1EC2-A1AF237EB4D7}"/>
              </a:ext>
            </a:extLst>
          </p:cNvPr>
          <p:cNvCxnSpPr>
            <a:cxnSpLocks/>
          </p:cNvCxnSpPr>
          <p:nvPr/>
        </p:nvCxnSpPr>
        <p:spPr>
          <a:xfrm rot="5400000">
            <a:off x="10258675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4AD7BA3-D00B-1A55-836F-E3A76B5F6F87}"/>
              </a:ext>
            </a:extLst>
          </p:cNvPr>
          <p:cNvCxnSpPr/>
          <p:nvPr/>
        </p:nvCxnSpPr>
        <p:spPr>
          <a:xfrm>
            <a:off x="648346" y="6323754"/>
            <a:ext cx="941832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E41B44A-7703-1EFD-B080-2A05035CAB7B}"/>
              </a:ext>
            </a:extLst>
          </p:cNvPr>
          <p:cNvCxnSpPr/>
          <p:nvPr/>
        </p:nvCxnSpPr>
        <p:spPr>
          <a:xfrm>
            <a:off x="649224" y="6324590"/>
            <a:ext cx="396849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1CF28CD-D602-C144-8712-369B35380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716" y="1077270"/>
            <a:ext cx="4306824" cy="4834575"/>
          </a:xfrm>
        </p:spPr>
        <p:txBody>
          <a:bodyPr anchor="ctr">
            <a:noAutofit/>
          </a:bodyPr>
          <a:lstStyle>
            <a:lvl1pPr algn="l"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53E985A-3270-D652-78EF-7963E7E8AA6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49988" y="1077270"/>
            <a:ext cx="5138737" cy="4834575"/>
          </a:xfrm>
        </p:spPr>
        <p:txBody>
          <a:bodyPr anchor="ctr"/>
          <a:lstStyle>
            <a:lvl1pPr marL="285750" indent="-285750">
              <a:buFont typeface="Arial" panose="020B0604020202020204" pitchFamily="34" charset="0"/>
              <a:buChar char="•"/>
              <a:defRPr/>
            </a:lvl1pPr>
            <a:lvl2pPr marL="742950" indent="-285750">
              <a:buFont typeface="Arial" panose="020B0604020202020204" pitchFamily="34" charset="0"/>
              <a:buChar char="•"/>
              <a:defRPr/>
            </a:lvl2pPr>
            <a:lvl3pPr marL="1085850" indent="-171450">
              <a:buFont typeface="Arial" panose="020B0604020202020204" pitchFamily="34" charset="0"/>
              <a:buChar char="•"/>
              <a:defRPr/>
            </a:lvl3pPr>
            <a:lvl4pPr marL="1543050" indent="-171450">
              <a:buFont typeface="Arial" panose="020B0604020202020204" pitchFamily="34" charset="0"/>
              <a:buChar char="•"/>
              <a:defRPr/>
            </a:lvl4pPr>
            <a:lvl5pPr marL="2000250" indent="-17145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DEA950-9815-E392-8947-80C4C4E8045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0351008" y="6217920"/>
            <a:ext cx="941832" cy="365760"/>
          </a:xfrm>
        </p:spPr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24D74B1B-BFCA-605B-65AF-EBB134BFCA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" y="337638"/>
            <a:ext cx="1151677" cy="64750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00F7EE-ADD5-8B04-13B4-B968D0F4A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4592" y="429767"/>
            <a:ext cx="849510" cy="484632"/>
          </a:xfrm>
        </p:spPr>
        <p:txBody>
          <a:bodyPr anchor="t"/>
          <a:lstStyle>
            <a:lvl1pPr algn="r">
              <a:defRPr sz="2400">
                <a:solidFill>
                  <a:schemeClr val="bg1"/>
                </a:solidFill>
              </a:defRPr>
            </a:lvl1pPr>
          </a:lstStyle>
          <a:p>
            <a:fld id="{F6D3B4C3-F76C-D64F-A5FC-224880E25FC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84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B62A78E-A7C9-AFCD-D99B-E67A4F5AB141}"/>
              </a:ext>
            </a:extLst>
          </p:cNvPr>
          <p:cNvSpPr/>
          <p:nvPr/>
        </p:nvSpPr>
        <p:spPr>
          <a:xfrm>
            <a:off x="0" y="0"/>
            <a:ext cx="4944862" cy="68579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201B1A5-1317-58C9-6A61-3DE7C9F1D6A2}"/>
              </a:ext>
            </a:extLst>
          </p:cNvPr>
          <p:cNvCxnSpPr/>
          <p:nvPr/>
        </p:nvCxnSpPr>
        <p:spPr>
          <a:xfrm>
            <a:off x="648346" y="6323754"/>
            <a:ext cx="94457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6C9733E-E48F-C3B7-87A2-8D5573709B3B}"/>
              </a:ext>
            </a:extLst>
          </p:cNvPr>
          <p:cNvCxnSpPr/>
          <p:nvPr/>
        </p:nvCxnSpPr>
        <p:spPr>
          <a:xfrm>
            <a:off x="10261001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9F51446-D05F-683A-1EC2-A1AF237EB4D7}"/>
              </a:ext>
            </a:extLst>
          </p:cNvPr>
          <p:cNvCxnSpPr>
            <a:cxnSpLocks/>
          </p:cNvCxnSpPr>
          <p:nvPr/>
        </p:nvCxnSpPr>
        <p:spPr>
          <a:xfrm rot="5400000">
            <a:off x="10258675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1CF28CD-D602-C144-8712-369B35380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717" y="1169235"/>
            <a:ext cx="4099735" cy="4787546"/>
          </a:xfrm>
        </p:spPr>
        <p:txBody>
          <a:bodyPr anchor="ctr">
            <a:noAutofit/>
          </a:bodyPr>
          <a:lstStyle>
            <a:lvl1pPr algn="l">
              <a:defRPr sz="3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D6CAE45-FBF0-2B27-818B-1D180B97041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645150" y="1169988"/>
            <a:ext cx="5645150" cy="4786312"/>
          </a:xfrm>
        </p:spPr>
        <p:txBody>
          <a:bodyPr anchor="ctr"/>
          <a:lstStyle>
            <a:lvl1pPr marL="285750" indent="-285750">
              <a:buFont typeface="Arial" panose="020B0604020202020204" pitchFamily="34" charset="0"/>
              <a:buChar char="•"/>
              <a:defRPr/>
            </a:lvl1pPr>
            <a:lvl2pPr marL="742950" indent="-285750">
              <a:buFont typeface="Arial" panose="020B0604020202020204" pitchFamily="34" charset="0"/>
              <a:buChar char="•"/>
              <a:defRPr/>
            </a:lvl2pPr>
            <a:lvl3pPr marL="1085850" indent="-171450">
              <a:buFont typeface="Arial" panose="020B0604020202020204" pitchFamily="34" charset="0"/>
              <a:buChar char="•"/>
              <a:defRPr/>
            </a:lvl3pPr>
            <a:lvl4pPr marL="1543050" indent="-171450">
              <a:buFont typeface="Arial" panose="020B0604020202020204" pitchFamily="34" charset="0"/>
              <a:buChar char="•"/>
              <a:defRPr/>
            </a:lvl4pPr>
            <a:lvl5pPr marL="2000250" indent="-17145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0D1929-6DB1-4C10-8B70-42A2C9207D0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0351008" y="6217920"/>
            <a:ext cx="941832" cy="365760"/>
          </a:xfrm>
        </p:spPr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  <p:pic>
        <p:nvPicPr>
          <p:cNvPr id="3" name="Logo">
            <a:extLst>
              <a:ext uri="{FF2B5EF4-FFF2-40B4-BE49-F238E27FC236}">
                <a16:creationId xmlns:a16="http://schemas.microsoft.com/office/drawing/2014/main" id="{D7EB6EE6-5D53-1E44-38F1-CA2A45CB0E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" y="337638"/>
            <a:ext cx="1151677" cy="64750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00F7EE-ADD5-8B04-13B4-B968D0F4A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4592" y="429767"/>
            <a:ext cx="849510" cy="484632"/>
          </a:xfrm>
        </p:spPr>
        <p:txBody>
          <a:bodyPr anchor="t"/>
          <a:lstStyle>
            <a:lvl1pPr algn="r">
              <a:defRPr sz="2400">
                <a:solidFill>
                  <a:schemeClr val="tx1"/>
                </a:solidFill>
              </a:defRPr>
            </a:lvl1pPr>
          </a:lstStyle>
          <a:p>
            <a:fld id="{F6D3B4C3-F76C-D64F-A5FC-224880E25FC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1168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111181F-F604-EFD2-6E5E-3EE018A2D58D}"/>
              </a:ext>
            </a:extLst>
          </p:cNvPr>
          <p:cNvCxnSpPr/>
          <p:nvPr/>
        </p:nvCxnSpPr>
        <p:spPr>
          <a:xfrm>
            <a:off x="11643635" y="601716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D3EADEE-E864-764C-65CF-74530D87342C}"/>
              </a:ext>
            </a:extLst>
          </p:cNvPr>
          <p:cNvCxnSpPr>
            <a:cxnSpLocks/>
          </p:cNvCxnSpPr>
          <p:nvPr/>
        </p:nvCxnSpPr>
        <p:spPr>
          <a:xfrm rot="5400000">
            <a:off x="11641309" y="601716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1CF28CD-D602-C144-8712-369B35380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7638" y="826914"/>
            <a:ext cx="6232458" cy="1293290"/>
          </a:xfrm>
        </p:spPr>
        <p:txBody>
          <a:bodyPr anchor="b">
            <a:noAutofit/>
          </a:bodyPr>
          <a:lstStyle>
            <a:lvl1pPr>
              <a:defRPr sz="2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516BCB4-DD3B-9839-7436-00267E745A2B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317724" y="2224059"/>
            <a:ext cx="6232145" cy="3807027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400"/>
            </a:lvl1pPr>
            <a:lvl2pPr marL="742950" indent="-285750">
              <a:buFont typeface="Arial" panose="020B0604020202020204" pitchFamily="34" charset="0"/>
              <a:buChar char="•"/>
              <a:defRPr sz="1200"/>
            </a:lvl2pPr>
            <a:lvl3pPr marL="1085850" indent="-171450">
              <a:buFont typeface="Arial" panose="020B0604020202020204" pitchFamily="34" charset="0"/>
              <a:buChar char="•"/>
              <a:defRPr sz="1100"/>
            </a:lvl3pPr>
            <a:lvl4pPr marL="1543050" indent="-171450">
              <a:buFont typeface="Arial" panose="020B0604020202020204" pitchFamily="34" charset="0"/>
              <a:buChar char="•"/>
              <a:defRPr sz="1050"/>
            </a:lvl4pPr>
            <a:lvl5pPr marL="2000250" indent="-171450">
              <a:buFont typeface="Arial" panose="020B0604020202020204" pitchFamily="34" charset="0"/>
              <a:buChar char="•"/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AE1D4FE-26A7-BA11-CC70-FB692F3C45C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4589463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00F7EE-ADD5-8B04-13B4-B968D0F4A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4592" y="429768"/>
            <a:ext cx="850392" cy="484632"/>
          </a:xfrm>
        </p:spPr>
        <p:txBody>
          <a:bodyPr anchor="t"/>
          <a:lstStyle>
            <a:lvl1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F6D3B4C3-F76C-D64F-A5FC-224880E25FC1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939F5A-9101-E819-E7CA-87D0FFBEB02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896112" y="512064"/>
            <a:ext cx="941832" cy="365760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  <p:pic>
        <p:nvPicPr>
          <p:cNvPr id="3" name="Logo">
            <a:extLst>
              <a:ext uri="{FF2B5EF4-FFF2-40B4-BE49-F238E27FC236}">
                <a16:creationId xmlns:a16="http://schemas.microsoft.com/office/drawing/2014/main" id="{C9A95222-6E04-4147-F1C6-9A038B0B3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938" y="6051833"/>
            <a:ext cx="1151677" cy="64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1249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18AF8F6-B383-DCA1-038F-465906FD2A34}"/>
              </a:ext>
            </a:extLst>
          </p:cNvPr>
          <p:cNvCxnSpPr/>
          <p:nvPr userDrawn="1"/>
        </p:nvCxnSpPr>
        <p:spPr>
          <a:xfrm>
            <a:off x="649224" y="6318504"/>
            <a:ext cx="633679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6581050-A5AC-9732-2AC4-9A703837C3DE}"/>
              </a:ext>
            </a:extLst>
          </p:cNvPr>
          <p:cNvCxnSpPr/>
          <p:nvPr/>
        </p:nvCxnSpPr>
        <p:spPr>
          <a:xfrm flipH="1">
            <a:off x="1004086" y="503695"/>
            <a:ext cx="134911" cy="49890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919FE70-31A6-69FE-E898-9EEE7179340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6978650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CF28CD-D602-C144-8712-369B35380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3550" y="834498"/>
            <a:ext cx="3960688" cy="1325563"/>
          </a:xfrm>
        </p:spPr>
        <p:txBody>
          <a:bodyPr anchor="b">
            <a:noAutofit/>
          </a:bodyPr>
          <a:lstStyle>
            <a:lvl1pPr>
              <a:defRPr sz="2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F784413-E30E-6A55-848D-CE371062051A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633982" y="2294997"/>
            <a:ext cx="3959531" cy="3653042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400"/>
            </a:lvl1pPr>
            <a:lvl2pPr marL="628650" indent="-171450">
              <a:buFont typeface="Arial" panose="020B0604020202020204" pitchFamily="34" charset="0"/>
              <a:buChar char="•"/>
              <a:defRPr sz="1200"/>
            </a:lvl2pPr>
            <a:lvl3pPr marL="1085850" indent="-171450">
              <a:buFont typeface="Arial" panose="020B0604020202020204" pitchFamily="34" charset="0"/>
              <a:buChar char="•"/>
              <a:defRPr sz="1100"/>
            </a:lvl3pPr>
            <a:lvl4pPr marL="1543050" indent="-171450">
              <a:buFont typeface="Arial" panose="020B0604020202020204" pitchFamily="34" charset="0"/>
              <a:buChar char="•"/>
              <a:defRPr sz="1050"/>
            </a:lvl4pPr>
            <a:lvl5pPr marL="2000250" indent="-171450">
              <a:buFont typeface="Arial" panose="020B0604020202020204" pitchFamily="34" charset="0"/>
              <a:buChar char="•"/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00F7EE-ADD5-8B04-13B4-B968D0F4A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4592" y="429768"/>
            <a:ext cx="850392" cy="484632"/>
          </a:xfrm>
        </p:spPr>
        <p:txBody>
          <a:bodyPr anchor="t"/>
          <a:lstStyle>
            <a:lvl1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F6D3B4C3-F76C-D64F-A5FC-224880E25FC1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B272A8-7878-9842-8911-A40080791F6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896112" y="512064"/>
            <a:ext cx="941832" cy="365760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  <p:pic>
        <p:nvPicPr>
          <p:cNvPr id="3" name="Logo">
            <a:extLst>
              <a:ext uri="{FF2B5EF4-FFF2-40B4-BE49-F238E27FC236}">
                <a16:creationId xmlns:a16="http://schemas.microsoft.com/office/drawing/2014/main" id="{14B83A21-0CAA-4B12-37E1-ED60B627C7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938" y="6051833"/>
            <a:ext cx="1151677" cy="64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6206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Im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3403789-59DF-878E-59EC-1DD87A99E175}"/>
              </a:ext>
            </a:extLst>
          </p:cNvPr>
          <p:cNvCxnSpPr/>
          <p:nvPr userDrawn="1"/>
        </p:nvCxnSpPr>
        <p:spPr>
          <a:xfrm>
            <a:off x="648346" y="6323754"/>
            <a:ext cx="441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CFA022B-6D8A-1A60-E660-F206DC1DBD2B}"/>
              </a:ext>
            </a:extLst>
          </p:cNvPr>
          <p:cNvCxnSpPr/>
          <p:nvPr userDrawn="1"/>
        </p:nvCxnSpPr>
        <p:spPr>
          <a:xfrm>
            <a:off x="5270198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AFBF5A8-1EBB-7415-ED33-2F43B2CA55B9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5267872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1CF28CD-D602-C144-8712-369B35380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6948" y="690118"/>
            <a:ext cx="5130365" cy="1096598"/>
          </a:xfrm>
        </p:spPr>
        <p:txBody>
          <a:bodyPr anchor="b">
            <a:noAutofit/>
          </a:bodyPr>
          <a:lstStyle>
            <a:lvl1pPr>
              <a:defRPr sz="2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516BCB4-DD3B-9839-7436-00267E745A2B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477000" y="1914810"/>
            <a:ext cx="5130365" cy="3958998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400"/>
            </a:lvl1pPr>
            <a:lvl2pPr marL="742950" indent="-285750">
              <a:buFont typeface="Arial" panose="020B0604020202020204" pitchFamily="34" charset="0"/>
              <a:buChar char="•"/>
              <a:defRPr sz="1200"/>
            </a:lvl2pPr>
            <a:lvl3pPr marL="1085850" indent="-171450">
              <a:buFont typeface="Arial" panose="020B0604020202020204" pitchFamily="34" charset="0"/>
              <a:buChar char="•"/>
              <a:defRPr sz="1100"/>
            </a:lvl3pPr>
            <a:lvl4pPr marL="1543050" indent="-171450">
              <a:buFont typeface="Arial" panose="020B0604020202020204" pitchFamily="34" charset="0"/>
              <a:buChar char="•"/>
              <a:defRPr sz="1050"/>
            </a:lvl4pPr>
            <a:lvl5pPr marL="2000250" indent="-171450">
              <a:buFont typeface="Arial" panose="020B0604020202020204" pitchFamily="34" charset="0"/>
              <a:buChar char="•"/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AE1D4FE-26A7-BA11-CC70-FB692F3C45C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20690" y="690118"/>
            <a:ext cx="5376672" cy="518369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19057D47-4D72-C450-66DD-CDE3AF7B98C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00F7EE-ADD5-8B04-13B4-B968D0F4A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10344" y="6144768"/>
            <a:ext cx="850392" cy="484632"/>
          </a:xfrm>
        </p:spPr>
        <p:txBody>
          <a:bodyPr anchor="t"/>
          <a:lstStyle>
            <a:lvl1pPr>
              <a:defRPr sz="2400">
                <a:solidFill>
                  <a:schemeClr val="tx1"/>
                </a:solidFill>
                <a:effectLst/>
              </a:defRPr>
            </a:lvl1pPr>
          </a:lstStyle>
          <a:p>
            <a:fld id="{F6D3B4C3-F76C-D64F-A5FC-224880E25FC1}" type="slidenum">
              <a:rPr lang="en-US" smtClean="0"/>
              <a:pPr/>
              <a:t>‹Nº›</a:t>
            </a:fld>
            <a:endParaRPr lang="en-US"/>
          </a:p>
        </p:txBody>
      </p:sp>
      <p:pic>
        <p:nvPicPr>
          <p:cNvPr id="5" name="Logo">
            <a:extLst>
              <a:ext uri="{FF2B5EF4-FFF2-40B4-BE49-F238E27FC236}">
                <a16:creationId xmlns:a16="http://schemas.microsoft.com/office/drawing/2014/main" id="{F666C25A-E75C-8ACD-EC1E-2C8D3070C6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938" y="6051833"/>
            <a:ext cx="1151677" cy="64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8173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Im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D58C88D-339D-40D9-5D21-50FC51F378E5}"/>
              </a:ext>
            </a:extLst>
          </p:cNvPr>
          <p:cNvCxnSpPr/>
          <p:nvPr/>
        </p:nvCxnSpPr>
        <p:spPr>
          <a:xfrm>
            <a:off x="648346" y="6323754"/>
            <a:ext cx="441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9AAECD2-06E7-2D10-2B46-395F0A36A9A6}"/>
              </a:ext>
            </a:extLst>
          </p:cNvPr>
          <p:cNvCxnSpPr/>
          <p:nvPr/>
        </p:nvCxnSpPr>
        <p:spPr>
          <a:xfrm>
            <a:off x="5270198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4B6222A-AF5A-1E4B-5488-B5A94B0B3CFB}"/>
              </a:ext>
            </a:extLst>
          </p:cNvPr>
          <p:cNvCxnSpPr>
            <a:cxnSpLocks/>
          </p:cNvCxnSpPr>
          <p:nvPr/>
        </p:nvCxnSpPr>
        <p:spPr>
          <a:xfrm rot="5400000">
            <a:off x="5267872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1CF28CD-D602-C144-8712-369B35380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92" y="1048167"/>
            <a:ext cx="6120977" cy="1089970"/>
          </a:xfrm>
        </p:spPr>
        <p:txBody>
          <a:bodyPr anchor="b">
            <a:noAutofit/>
          </a:bodyPr>
          <a:lstStyle>
            <a:lvl1pPr>
              <a:defRPr sz="2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34D481DE-D3EE-EB1E-B437-54EF9DF2A08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48346" y="2255132"/>
            <a:ext cx="6121400" cy="3717257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400"/>
            </a:lvl1pPr>
            <a:lvl2pPr marL="742950" indent="-285750">
              <a:buFont typeface="Arial" panose="020B0604020202020204" pitchFamily="34" charset="0"/>
              <a:buChar char="•"/>
              <a:defRPr sz="1200"/>
            </a:lvl2pPr>
            <a:lvl3pPr marL="1085850" indent="-171450">
              <a:buFont typeface="Arial" panose="020B0604020202020204" pitchFamily="34" charset="0"/>
              <a:buChar char="•"/>
              <a:defRPr sz="1100"/>
            </a:lvl3pPr>
            <a:lvl4pPr marL="1543050" indent="-171450">
              <a:buFont typeface="Arial" panose="020B0604020202020204" pitchFamily="34" charset="0"/>
              <a:buChar char="•"/>
              <a:defRPr sz="1050"/>
            </a:lvl4pPr>
            <a:lvl5pPr marL="2000250" indent="-171450">
              <a:buFont typeface="Arial" panose="020B0604020202020204" pitchFamily="34" charset="0"/>
              <a:buChar char="•"/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51E6BC0-B23B-48CC-E0E1-D39039FC6FB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337425" y="0"/>
            <a:ext cx="4854575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00F7EE-ADD5-8B04-13B4-B968D0F4A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B4C3-F76C-D64F-A5FC-224880E25FC1}" type="slidenum">
              <a:rPr lang="en-US" smtClean="0"/>
              <a:t>‹Nº›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CF5B24-049A-ADD1-FBF2-61C1B4C9606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BEA2BA69-30CE-7CD3-BDCF-492D30BB6E5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" y="337638"/>
            <a:ext cx="1151677" cy="64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98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BE07380-B845-B589-D930-33C9CAF45E43}"/>
              </a:ext>
            </a:extLst>
          </p:cNvPr>
          <p:cNvSpPr/>
          <p:nvPr userDrawn="1"/>
        </p:nvSpPr>
        <p:spPr>
          <a:xfrm>
            <a:off x="0" y="0"/>
            <a:ext cx="11291018" cy="6858000"/>
          </a:xfrm>
          <a:custGeom>
            <a:avLst/>
            <a:gdLst>
              <a:gd name="connsiteX0" fmla="*/ 0 w 11291018"/>
              <a:gd name="connsiteY0" fmla="*/ 0 h 6858000"/>
              <a:gd name="connsiteX1" fmla="*/ 4995812 w 11291018"/>
              <a:gd name="connsiteY1" fmla="*/ 0 h 6858000"/>
              <a:gd name="connsiteX2" fmla="*/ 5105748 w 11291018"/>
              <a:gd name="connsiteY2" fmla="*/ 0 h 6858000"/>
              <a:gd name="connsiteX3" fmla="*/ 11291018 w 11291018"/>
              <a:gd name="connsiteY3" fmla="*/ 0 h 6858000"/>
              <a:gd name="connsiteX4" fmla="*/ 9470262 w 11291018"/>
              <a:gd name="connsiteY4" fmla="*/ 6858000 h 6858000"/>
              <a:gd name="connsiteX5" fmla="*/ 5105748 w 11291018"/>
              <a:gd name="connsiteY5" fmla="*/ 6858000 h 6858000"/>
              <a:gd name="connsiteX6" fmla="*/ 4995812 w 11291018"/>
              <a:gd name="connsiteY6" fmla="*/ 6858000 h 6858000"/>
              <a:gd name="connsiteX7" fmla="*/ 0 w 11291018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291018" h="6858000">
                <a:moveTo>
                  <a:pt x="0" y="0"/>
                </a:moveTo>
                <a:lnTo>
                  <a:pt x="4995812" y="0"/>
                </a:lnTo>
                <a:lnTo>
                  <a:pt x="5105748" y="0"/>
                </a:lnTo>
                <a:lnTo>
                  <a:pt x="11291018" y="0"/>
                </a:lnTo>
                <a:lnTo>
                  <a:pt x="9470262" y="6858000"/>
                </a:lnTo>
                <a:lnTo>
                  <a:pt x="5105748" y="6858000"/>
                </a:lnTo>
                <a:lnTo>
                  <a:pt x="499581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ECDC142-0609-D50D-6095-4674C198C3C9}"/>
              </a:ext>
            </a:extLst>
          </p:cNvPr>
          <p:cNvCxnSpPr/>
          <p:nvPr userDrawn="1"/>
        </p:nvCxnSpPr>
        <p:spPr>
          <a:xfrm>
            <a:off x="648346" y="6323754"/>
            <a:ext cx="441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EEF79BE-35B3-C5B2-4757-495DB17B1494}"/>
              </a:ext>
            </a:extLst>
          </p:cNvPr>
          <p:cNvCxnSpPr/>
          <p:nvPr userDrawn="1"/>
        </p:nvCxnSpPr>
        <p:spPr>
          <a:xfrm>
            <a:off x="5270198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094F11E-ECAD-65F0-29A0-B8AE56C7A914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5267872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6CC124F-3347-D550-A7C5-262C952E1260}"/>
              </a:ext>
            </a:extLst>
          </p:cNvPr>
          <p:cNvCxnSpPr/>
          <p:nvPr userDrawn="1"/>
        </p:nvCxnSpPr>
        <p:spPr>
          <a:xfrm>
            <a:off x="10564150" y="5248378"/>
            <a:ext cx="1115878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4956DE3-8C00-1243-C964-72D0E7745EB2}"/>
              </a:ext>
            </a:extLst>
          </p:cNvPr>
          <p:cNvCxnSpPr>
            <a:cxnSpLocks/>
          </p:cNvCxnSpPr>
          <p:nvPr userDrawn="1"/>
        </p:nvCxnSpPr>
        <p:spPr>
          <a:xfrm>
            <a:off x="11291018" y="4860920"/>
            <a:ext cx="396759" cy="402956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37C3793-9271-A752-6978-73B85025CA7A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91018" y="5222255"/>
            <a:ext cx="396759" cy="402956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DB4D80B-8970-52FC-645E-70FC3E2EC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346" y="1219201"/>
            <a:ext cx="8703471" cy="4570294"/>
          </a:xfrm>
        </p:spPr>
        <p:txBody>
          <a:bodyPr anchor="b">
            <a:normAutofit/>
          </a:bodyPr>
          <a:lstStyle>
            <a:lvl1pPr>
              <a:defRPr sz="54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3" name="Logo">
            <a:extLst>
              <a:ext uri="{FF2B5EF4-FFF2-40B4-BE49-F238E27FC236}">
                <a16:creationId xmlns:a16="http://schemas.microsoft.com/office/drawing/2014/main" id="{44163931-3235-9548-1ED5-B291ED4C94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938" y="6051833"/>
            <a:ext cx="1151677" cy="647503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FED912-0322-4C7F-7DFB-48A2548AC1F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AB568C-3FCB-7000-F1FA-9B8889681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6D3B4C3-F76C-D64F-A5FC-224880E25FC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3558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Imag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830EC86-04AC-EFB7-ACD7-7D624D00B8C9}"/>
              </a:ext>
            </a:extLst>
          </p:cNvPr>
          <p:cNvCxnSpPr/>
          <p:nvPr/>
        </p:nvCxnSpPr>
        <p:spPr>
          <a:xfrm>
            <a:off x="648346" y="6323754"/>
            <a:ext cx="4419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9F88A11-1B3A-5FB2-70EF-D3D86255A05F}"/>
              </a:ext>
            </a:extLst>
          </p:cNvPr>
          <p:cNvCxnSpPr/>
          <p:nvPr/>
        </p:nvCxnSpPr>
        <p:spPr>
          <a:xfrm>
            <a:off x="5270198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8F9C1AB-CB04-B67F-C561-F96603ED1500}"/>
              </a:ext>
            </a:extLst>
          </p:cNvPr>
          <p:cNvCxnSpPr>
            <a:cxnSpLocks/>
          </p:cNvCxnSpPr>
          <p:nvPr/>
        </p:nvCxnSpPr>
        <p:spPr>
          <a:xfrm rot="5400000">
            <a:off x="5267872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1CF28CD-D602-C144-8712-369B35380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763" y="805470"/>
            <a:ext cx="3953885" cy="1207095"/>
          </a:xfrm>
        </p:spPr>
        <p:txBody>
          <a:bodyPr anchor="b">
            <a:noAutofit/>
          </a:bodyPr>
          <a:lstStyle>
            <a:lvl1pPr>
              <a:defRPr sz="2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815A882-4110-1F0F-6027-85F74B5788D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98489" y="2140493"/>
            <a:ext cx="3952730" cy="3779454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400"/>
            </a:lvl1pPr>
            <a:lvl2pPr marL="628650" indent="-171450">
              <a:buFont typeface="Arial" panose="020B0604020202020204" pitchFamily="34" charset="0"/>
              <a:buChar char="•"/>
              <a:defRPr sz="1200"/>
            </a:lvl2pPr>
            <a:lvl3pPr marL="1085850" indent="-171450">
              <a:buFont typeface="Arial" panose="020B0604020202020204" pitchFamily="34" charset="0"/>
              <a:buChar char="•"/>
              <a:defRPr sz="1100"/>
            </a:lvl3pPr>
            <a:lvl4pPr marL="1543050" indent="-171450">
              <a:buFont typeface="Arial" panose="020B0604020202020204" pitchFamily="34" charset="0"/>
              <a:buChar char="•"/>
              <a:defRPr sz="1050"/>
            </a:lvl4pPr>
            <a:lvl5pPr marL="2000250" indent="-171450">
              <a:buFont typeface="Arial" panose="020B0604020202020204" pitchFamily="34" charset="0"/>
              <a:buChar char="•"/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A9A3265-4F91-330D-65AD-4CCFB520C9B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83359" y="457435"/>
            <a:ext cx="6559843" cy="5462514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80A2E9-DB00-8EBF-1CF6-19CF172E52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00F7EE-ADD5-8B04-13B4-B968D0F4A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10344" y="6144768"/>
            <a:ext cx="850392" cy="484632"/>
          </a:xfrm>
        </p:spPr>
        <p:txBody>
          <a:bodyPr anchor="t"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fld id="{F6D3B4C3-F76C-D64F-A5FC-224880E25FC1}" type="slidenum">
              <a:rPr lang="en-US" smtClean="0"/>
              <a:pPr/>
              <a:t>‹Nº›</a:t>
            </a:fld>
            <a:endParaRPr lang="en-US"/>
          </a:p>
        </p:txBody>
      </p:sp>
      <p:pic>
        <p:nvPicPr>
          <p:cNvPr id="4" name="Logo">
            <a:extLst>
              <a:ext uri="{FF2B5EF4-FFF2-40B4-BE49-F238E27FC236}">
                <a16:creationId xmlns:a16="http://schemas.microsoft.com/office/drawing/2014/main" id="{B14384F3-A96B-40F2-099C-6AE68716E8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938" y="6051833"/>
            <a:ext cx="1151677" cy="64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3947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68928A0-6421-4AA4-EADA-4C555398671C}"/>
              </a:ext>
            </a:extLst>
          </p:cNvPr>
          <p:cNvCxnSpPr/>
          <p:nvPr userDrawn="1"/>
        </p:nvCxnSpPr>
        <p:spPr>
          <a:xfrm>
            <a:off x="648346" y="6323754"/>
            <a:ext cx="4419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B9A1C23-4D2E-9865-AD5E-BE1B5B87FECB}"/>
              </a:ext>
            </a:extLst>
          </p:cNvPr>
          <p:cNvCxnSpPr/>
          <p:nvPr userDrawn="1"/>
        </p:nvCxnSpPr>
        <p:spPr>
          <a:xfrm>
            <a:off x="5270198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CEDD29F-BBA0-9FBD-3B41-BA1B10877C69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5267872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B9F4E87-3CB0-953A-F0E1-2106E3379368}"/>
              </a:ext>
            </a:extLst>
          </p:cNvPr>
          <p:cNvCxnSpPr/>
          <p:nvPr/>
        </p:nvCxnSpPr>
        <p:spPr>
          <a:xfrm>
            <a:off x="648346" y="1689671"/>
            <a:ext cx="1088136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1EEB824-E28B-1BED-47A9-92411938B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652" y="333784"/>
            <a:ext cx="10902696" cy="1089970"/>
          </a:xfrm>
        </p:spPr>
        <p:txBody>
          <a:bodyPr anchor="b">
            <a:noAutofit/>
          </a:bodyPr>
          <a:lstStyle>
            <a:lvl1pPr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15E00B-D3E3-261C-09D8-E063FEDA826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44525" y="2053088"/>
            <a:ext cx="5166360" cy="3804238"/>
          </a:xfr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400"/>
            </a:lvl1pPr>
            <a:lvl2pPr marL="742950" indent="-285750">
              <a:buFont typeface="Arial" panose="020B0604020202020204" pitchFamily="34" charset="0"/>
              <a:buChar char="•"/>
              <a:defRPr sz="1200"/>
            </a:lvl2pPr>
            <a:lvl3pPr marL="1085850" indent="-171450">
              <a:buFont typeface="Arial" panose="020B0604020202020204" pitchFamily="34" charset="0"/>
              <a:buChar char="•"/>
              <a:defRPr sz="1100"/>
            </a:lvl3pPr>
            <a:lvl4pPr marL="1543050" indent="-171450">
              <a:buFont typeface="Arial" panose="020B0604020202020204" pitchFamily="34" charset="0"/>
              <a:buChar char="•"/>
              <a:defRPr sz="1050"/>
            </a:lvl4pPr>
            <a:lvl5pPr marL="2000250" indent="-171450">
              <a:buFont typeface="Arial" panose="020B0604020202020204" pitchFamily="34" charset="0"/>
              <a:buChar char="•"/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A30FD617-0263-45F1-6D28-515BF1BF2D8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381117" y="2053088"/>
            <a:ext cx="5166360" cy="3804238"/>
          </a:xfr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400"/>
            </a:lvl1pPr>
            <a:lvl2pPr marL="628650" indent="-171450">
              <a:buFont typeface="Arial" panose="020B0604020202020204" pitchFamily="34" charset="0"/>
              <a:buChar char="•"/>
              <a:defRPr sz="1200"/>
            </a:lvl2pPr>
            <a:lvl3pPr marL="1085850" indent="-171450">
              <a:buFont typeface="Arial" panose="020B0604020202020204" pitchFamily="34" charset="0"/>
              <a:buChar char="•"/>
              <a:defRPr sz="1100"/>
            </a:lvl3pPr>
            <a:lvl4pPr marL="1543050" indent="-171450">
              <a:buFont typeface="Arial" panose="020B0604020202020204" pitchFamily="34" charset="0"/>
              <a:buChar char="•"/>
              <a:defRPr sz="1050"/>
            </a:lvl4pPr>
            <a:lvl5pPr marL="2000250" indent="-171450">
              <a:buFont typeface="Arial" panose="020B0604020202020204" pitchFamily="34" charset="0"/>
              <a:buChar char="•"/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50CF4F-CA7B-FDEC-3C31-658F7387506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5358384" y="6217920"/>
            <a:ext cx="941832" cy="365760"/>
          </a:xfrm>
        </p:spPr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A6C2A4-66CE-50B6-8F39-1379F9D3E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10344" y="6144768"/>
            <a:ext cx="850392" cy="484632"/>
          </a:xfrm>
        </p:spPr>
        <p:txBody>
          <a:bodyPr/>
          <a:lstStyle/>
          <a:p>
            <a:fld id="{F6D3B4C3-F76C-D64F-A5FC-224880E25FC1}" type="slidenum">
              <a:rPr lang="en-US" smtClean="0"/>
              <a:t>‹Nº›</a:t>
            </a:fld>
            <a:endParaRPr lang="en-US"/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83B0B49B-8054-FBAA-FDAD-6FA89604A1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938" y="6051833"/>
            <a:ext cx="1151677" cy="64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1580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C685883-2754-C1E7-737B-D304188907F7}"/>
              </a:ext>
            </a:extLst>
          </p:cNvPr>
          <p:cNvSpPr/>
          <p:nvPr userDrawn="1"/>
        </p:nvSpPr>
        <p:spPr>
          <a:xfrm>
            <a:off x="0" y="-2"/>
            <a:ext cx="12192000" cy="163677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B215B44-4AC4-4F20-EE92-D8BBEEAD2E76}"/>
              </a:ext>
            </a:extLst>
          </p:cNvPr>
          <p:cNvCxnSpPr/>
          <p:nvPr/>
        </p:nvCxnSpPr>
        <p:spPr>
          <a:xfrm>
            <a:off x="648346" y="6323754"/>
            <a:ext cx="4419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E442D73-CACA-CE63-EAF4-5C205B328072}"/>
              </a:ext>
            </a:extLst>
          </p:cNvPr>
          <p:cNvCxnSpPr/>
          <p:nvPr/>
        </p:nvCxnSpPr>
        <p:spPr>
          <a:xfrm>
            <a:off x="5270198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01EC164-C70E-9918-4646-B2A851E720BF}"/>
              </a:ext>
            </a:extLst>
          </p:cNvPr>
          <p:cNvCxnSpPr>
            <a:cxnSpLocks/>
          </p:cNvCxnSpPr>
          <p:nvPr/>
        </p:nvCxnSpPr>
        <p:spPr>
          <a:xfrm rot="5400000">
            <a:off x="5267872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A7FEE7A5-C2F0-A167-FD67-57E283A5B1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8981" y="305115"/>
            <a:ext cx="10917936" cy="1117002"/>
          </a:xfrm>
        </p:spPr>
        <p:txBody>
          <a:bodyPr anchor="b">
            <a:noAutofit/>
          </a:bodyPr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C19AE038-CF8A-0444-8E6D-D9E100B3044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47698" y="2009954"/>
            <a:ext cx="5166360" cy="3914527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7D2F7AD8-7564-A398-8742-0E192A9653A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397254" y="2009954"/>
            <a:ext cx="5166360" cy="3914527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66A4E9C-2CCE-6749-7615-37DCBDE14F1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30D70-9CC6-0C4B-CD67-FC51F698F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11880" y="6144768"/>
            <a:ext cx="850392" cy="484632"/>
          </a:xfrm>
        </p:spPr>
        <p:txBody>
          <a:bodyPr/>
          <a:lstStyle/>
          <a:p>
            <a:fld id="{F6D3B4C3-F76C-D64F-A5FC-224880E25FC1}" type="slidenum">
              <a:rPr lang="en-US" smtClean="0"/>
              <a:t>‹Nº›</a:t>
            </a:fld>
            <a:endParaRPr lang="en-US"/>
          </a:p>
        </p:txBody>
      </p:sp>
      <p:pic>
        <p:nvPicPr>
          <p:cNvPr id="4" name="Logo">
            <a:extLst>
              <a:ext uri="{FF2B5EF4-FFF2-40B4-BE49-F238E27FC236}">
                <a16:creationId xmlns:a16="http://schemas.microsoft.com/office/drawing/2014/main" id="{D346D0EF-4AAB-DDBC-A525-6FBDE15B49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938" y="6051833"/>
            <a:ext cx="1151677" cy="64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5049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A9BFA8B-496F-EEED-F6FF-949EDA6A45C0}"/>
              </a:ext>
            </a:extLst>
          </p:cNvPr>
          <p:cNvSpPr/>
          <p:nvPr/>
        </p:nvSpPr>
        <p:spPr>
          <a:xfrm flipH="1">
            <a:off x="1" y="0"/>
            <a:ext cx="5648344" cy="68579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BFDF6C0-205B-C28A-E53A-02C70975B653}"/>
              </a:ext>
            </a:extLst>
          </p:cNvPr>
          <p:cNvCxnSpPr/>
          <p:nvPr/>
        </p:nvCxnSpPr>
        <p:spPr>
          <a:xfrm>
            <a:off x="648346" y="6323754"/>
            <a:ext cx="31089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E7E3515-669E-9534-79D0-245B090E2A73}"/>
              </a:ext>
            </a:extLst>
          </p:cNvPr>
          <p:cNvCxnSpPr/>
          <p:nvPr/>
        </p:nvCxnSpPr>
        <p:spPr>
          <a:xfrm>
            <a:off x="3917390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4666CD0-D47F-A722-40F9-40EB8DF2DC43}"/>
              </a:ext>
            </a:extLst>
          </p:cNvPr>
          <p:cNvCxnSpPr>
            <a:cxnSpLocks/>
          </p:cNvCxnSpPr>
          <p:nvPr/>
        </p:nvCxnSpPr>
        <p:spPr>
          <a:xfrm rot="5400000">
            <a:off x="3915064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1EEB824-E28B-1BED-47A9-92411938B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653" y="1891355"/>
            <a:ext cx="4424788" cy="4015674"/>
          </a:xfrm>
        </p:spPr>
        <p:txBody>
          <a:bodyPr anchor="b">
            <a:normAutofit/>
          </a:bodyPr>
          <a:lstStyle>
            <a:lvl1pPr>
              <a:defRPr sz="3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B5B7B5-05D9-4669-1562-5FDEAB8CB60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375400" y="503238"/>
            <a:ext cx="5187950" cy="2468880"/>
          </a:xfrm>
        </p:spPr>
        <p:txBody>
          <a:bodyPr anchor="b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400"/>
            </a:lvl1pPr>
            <a:lvl2pPr marL="628650" indent="-171450">
              <a:buFont typeface="Arial" panose="020B0604020202020204" pitchFamily="34" charset="0"/>
              <a:buChar char="•"/>
              <a:defRPr sz="1200"/>
            </a:lvl2pPr>
            <a:lvl3pPr marL="1085850" indent="-171450">
              <a:buFont typeface="Arial" panose="020B0604020202020204" pitchFamily="34" charset="0"/>
              <a:buChar char="•"/>
              <a:defRPr sz="1100"/>
            </a:lvl3pPr>
            <a:lvl4pPr marL="1543050" indent="-171450">
              <a:buFont typeface="Arial" panose="020B0604020202020204" pitchFamily="34" charset="0"/>
              <a:buChar char="•"/>
              <a:defRPr sz="1050"/>
            </a:lvl4pPr>
            <a:lvl5pPr marL="2000250" indent="-171450">
              <a:buFont typeface="Arial" panose="020B0604020202020204" pitchFamily="34" charset="0"/>
              <a:buChar char="•"/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E8325DF-EA54-1C8F-356B-B07B4CDA16E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375400" y="3438149"/>
            <a:ext cx="5167313" cy="2468880"/>
          </a:xfrm>
        </p:spPr>
        <p:txBody>
          <a:bodyPr anchor="b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400"/>
            </a:lvl1pPr>
            <a:lvl2pPr marL="742950" indent="-285750">
              <a:buFont typeface="Arial" panose="020B0604020202020204" pitchFamily="34" charset="0"/>
              <a:buChar char="•"/>
              <a:defRPr sz="1200"/>
            </a:lvl2pPr>
            <a:lvl3pPr marL="1085850" indent="-171450">
              <a:buFont typeface="Arial" panose="020B0604020202020204" pitchFamily="34" charset="0"/>
              <a:buChar char="•"/>
              <a:defRPr sz="1100"/>
            </a:lvl3pPr>
            <a:lvl4pPr marL="1543050" indent="-171450">
              <a:buFont typeface="Arial" panose="020B0604020202020204" pitchFamily="34" charset="0"/>
              <a:buChar char="•"/>
              <a:defRPr sz="1050"/>
            </a:lvl4pPr>
            <a:lvl5pPr marL="2000250" indent="-171450">
              <a:buFont typeface="Arial" panose="020B0604020202020204" pitchFamily="34" charset="0"/>
              <a:buChar char="•"/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A6C2A4-66CE-50B6-8F39-1379F9D3E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B4C3-F76C-D64F-A5FC-224880E25FC1}" type="slidenum">
              <a:rPr lang="en-US" smtClean="0"/>
              <a:t>‹Nº›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9C2039-5FF4-F812-3464-B8316D71E8B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017408" y="6217920"/>
            <a:ext cx="941832" cy="365760"/>
          </a:xfrm>
        </p:spPr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  <p:pic>
        <p:nvPicPr>
          <p:cNvPr id="3" name="Logo">
            <a:extLst>
              <a:ext uri="{FF2B5EF4-FFF2-40B4-BE49-F238E27FC236}">
                <a16:creationId xmlns:a16="http://schemas.microsoft.com/office/drawing/2014/main" id="{C75AD5EE-39C2-564E-6C3A-A326713B2D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938" y="6051833"/>
            <a:ext cx="1151677" cy="64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0981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A9BFA8B-496F-EEED-F6FF-949EDA6A45C0}"/>
              </a:ext>
            </a:extLst>
          </p:cNvPr>
          <p:cNvSpPr/>
          <p:nvPr/>
        </p:nvSpPr>
        <p:spPr>
          <a:xfrm flipH="1">
            <a:off x="0" y="0"/>
            <a:ext cx="4494358" cy="685799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305EA1C-C45F-67D7-9CE7-F852116DED3D}"/>
              </a:ext>
            </a:extLst>
          </p:cNvPr>
          <p:cNvCxnSpPr/>
          <p:nvPr userDrawn="1"/>
        </p:nvCxnSpPr>
        <p:spPr>
          <a:xfrm>
            <a:off x="648346" y="6323754"/>
            <a:ext cx="228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11C2566-9963-BDF8-A7EA-B128D14B2DD1}"/>
              </a:ext>
            </a:extLst>
          </p:cNvPr>
          <p:cNvCxnSpPr/>
          <p:nvPr userDrawn="1"/>
        </p:nvCxnSpPr>
        <p:spPr>
          <a:xfrm>
            <a:off x="3106525" y="6232314"/>
            <a:ext cx="0" cy="18288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74450E8-43B4-CD85-E562-26611E626225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3104199" y="6232314"/>
            <a:ext cx="0" cy="18288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1EEB824-E28B-1BED-47A9-92411938B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1330038"/>
            <a:ext cx="3600148" cy="4585619"/>
          </a:xfrm>
        </p:spPr>
        <p:txBody>
          <a:bodyPr anchor="t">
            <a:norm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B5B7B5-05D9-4669-1562-5FDEAB8CB60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052142" y="606871"/>
            <a:ext cx="6582074" cy="2468880"/>
          </a:xfrm>
        </p:spPr>
        <p:txBody>
          <a:bodyPr anchor="ctr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400"/>
            </a:lvl1pPr>
            <a:lvl2pPr marL="628650" indent="-171450">
              <a:buFont typeface="Arial" panose="020B0604020202020204" pitchFamily="34" charset="0"/>
              <a:buChar char="•"/>
              <a:defRPr sz="1200"/>
            </a:lvl2pPr>
            <a:lvl3pPr marL="1085850" indent="-171450">
              <a:buFont typeface="Arial" panose="020B0604020202020204" pitchFamily="34" charset="0"/>
              <a:buChar char="•"/>
              <a:defRPr sz="1100"/>
            </a:lvl3pPr>
            <a:lvl4pPr marL="1543050" indent="-171450">
              <a:buFont typeface="Arial" panose="020B0604020202020204" pitchFamily="34" charset="0"/>
              <a:buChar char="•"/>
              <a:defRPr sz="1050"/>
            </a:lvl4pPr>
            <a:lvl5pPr marL="2000250" indent="-171450">
              <a:buFont typeface="Arial" panose="020B0604020202020204" pitchFamily="34" charset="0"/>
              <a:buChar char="•"/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E8325DF-EA54-1C8F-356B-B07B4CDA16E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5057687" y="3446777"/>
            <a:ext cx="6555892" cy="2468880"/>
          </a:xfrm>
        </p:spPr>
        <p:txBody>
          <a:bodyPr anchor="ctr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400"/>
            </a:lvl1pPr>
            <a:lvl2pPr marL="742950" indent="-285750">
              <a:buFont typeface="Arial" panose="020B0604020202020204" pitchFamily="34" charset="0"/>
              <a:buChar char="•"/>
              <a:defRPr sz="1200"/>
            </a:lvl2pPr>
            <a:lvl3pPr marL="1085850" indent="-171450">
              <a:buFont typeface="Arial" panose="020B0604020202020204" pitchFamily="34" charset="0"/>
              <a:buChar char="•"/>
              <a:defRPr sz="1100"/>
            </a:lvl3pPr>
            <a:lvl4pPr marL="1543050" indent="-171450">
              <a:buFont typeface="Arial" panose="020B0604020202020204" pitchFamily="34" charset="0"/>
              <a:buChar char="•"/>
              <a:defRPr sz="1050"/>
            </a:lvl4pPr>
            <a:lvl5pPr marL="2000250" indent="-171450">
              <a:buFont typeface="Arial" panose="020B0604020202020204" pitchFamily="34" charset="0"/>
              <a:buChar char="•"/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1A00F8-A5F5-5C58-DBE9-AF6F2D45157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3236976" y="6217920"/>
            <a:ext cx="941832" cy="36576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A6C2A4-66CE-50B6-8F39-1379F9D3E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10344" y="6144768"/>
            <a:ext cx="850392" cy="48463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6D3B4C3-F76C-D64F-A5FC-224880E25FC1}" type="slidenum">
              <a:rPr lang="en-US" smtClean="0"/>
              <a:pPr/>
              <a:t>‹Nº›</a:t>
            </a:fld>
            <a:endParaRPr lang="en-US"/>
          </a:p>
        </p:txBody>
      </p:sp>
      <p:pic>
        <p:nvPicPr>
          <p:cNvPr id="3" name="Logo">
            <a:extLst>
              <a:ext uri="{FF2B5EF4-FFF2-40B4-BE49-F238E27FC236}">
                <a16:creationId xmlns:a16="http://schemas.microsoft.com/office/drawing/2014/main" id="{37E2E316-1BBA-618B-E24B-602F825A2D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938" y="6051833"/>
            <a:ext cx="1151677" cy="64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4980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8FC911D-DEF4-799D-83AC-4B282197AE29}"/>
              </a:ext>
            </a:extLst>
          </p:cNvPr>
          <p:cNvSpPr/>
          <p:nvPr/>
        </p:nvSpPr>
        <p:spPr>
          <a:xfrm>
            <a:off x="0" y="0"/>
            <a:ext cx="12192000" cy="352167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A01C4C0-5F64-EA66-3DE8-A8021DAA1D32}"/>
              </a:ext>
            </a:extLst>
          </p:cNvPr>
          <p:cNvCxnSpPr/>
          <p:nvPr/>
        </p:nvCxnSpPr>
        <p:spPr>
          <a:xfrm>
            <a:off x="648346" y="6323754"/>
            <a:ext cx="441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3A96ED8-A6ED-C08D-EFD6-AD43DEF77AC4}"/>
              </a:ext>
            </a:extLst>
          </p:cNvPr>
          <p:cNvCxnSpPr/>
          <p:nvPr/>
        </p:nvCxnSpPr>
        <p:spPr>
          <a:xfrm>
            <a:off x="5270198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B723B7B-2F98-A703-6231-D8C7B8B5BF20}"/>
              </a:ext>
            </a:extLst>
          </p:cNvPr>
          <p:cNvCxnSpPr>
            <a:cxnSpLocks/>
          </p:cNvCxnSpPr>
          <p:nvPr/>
        </p:nvCxnSpPr>
        <p:spPr>
          <a:xfrm rot="5400000">
            <a:off x="5267872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Logo">
            <a:extLst>
              <a:ext uri="{FF2B5EF4-FFF2-40B4-BE49-F238E27FC236}">
                <a16:creationId xmlns:a16="http://schemas.microsoft.com/office/drawing/2014/main" id="{F129B69A-4DEA-826A-A584-5F07294E82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22" y="3752208"/>
            <a:ext cx="1151677" cy="6475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1EEB824-E28B-1BED-47A9-92411938B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922" y="1625600"/>
            <a:ext cx="4952689" cy="1605558"/>
          </a:xfrm>
        </p:spPr>
        <p:txBody>
          <a:bodyPr anchor="b">
            <a:noAutofit/>
          </a:bodyPr>
          <a:lstStyle>
            <a:lvl1pPr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27303C-2A57-3D54-1890-5A6784E81234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524625" y="841375"/>
            <a:ext cx="5022850" cy="2389188"/>
          </a:xfrm>
        </p:spPr>
        <p:txBody>
          <a:bodyPr anchor="b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</a:defRPr>
            </a:lvl1pPr>
            <a:lvl2pPr marL="742950" indent="-285750">
              <a:buFont typeface="Arial" panose="020B0604020202020204" pitchFamily="34" charset="0"/>
              <a:buChar char="•"/>
              <a:defRPr sz="1200">
                <a:solidFill>
                  <a:schemeClr val="bg1"/>
                </a:solidFill>
              </a:defRPr>
            </a:lvl2pPr>
            <a:lvl3pPr marL="1085850" indent="-171450">
              <a:buFont typeface="Arial" panose="020B0604020202020204" pitchFamily="34" charset="0"/>
              <a:buChar char="•"/>
              <a:defRPr sz="1100">
                <a:solidFill>
                  <a:schemeClr val="bg1"/>
                </a:solidFill>
              </a:defRPr>
            </a:lvl3pPr>
            <a:lvl4pPr marL="1543050" indent="-171450">
              <a:buFont typeface="Arial" panose="020B0604020202020204" pitchFamily="34" charset="0"/>
              <a:buChar char="•"/>
              <a:defRPr sz="1050">
                <a:solidFill>
                  <a:schemeClr val="bg1"/>
                </a:solidFill>
              </a:defRPr>
            </a:lvl4pPr>
            <a:lvl5pPr marL="2000250" indent="-171450">
              <a:buFont typeface="Arial" panose="020B0604020202020204" pitchFamily="34" charset="0"/>
              <a:buChar char="•"/>
              <a:defRPr sz="10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EB485FA7-34E1-B5DD-0D34-D3EEEAA2F4F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524625" y="3752850"/>
            <a:ext cx="5022850" cy="2354263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400"/>
            </a:lvl1pPr>
            <a:lvl2pPr marL="628650" indent="-171450">
              <a:buFont typeface="Arial" panose="020B0604020202020204" pitchFamily="34" charset="0"/>
              <a:buChar char="•"/>
              <a:defRPr sz="1200"/>
            </a:lvl2pPr>
            <a:lvl3pPr marL="1085850" indent="-171450">
              <a:buFont typeface="Arial" panose="020B0604020202020204" pitchFamily="34" charset="0"/>
              <a:buChar char="•"/>
              <a:defRPr sz="1100"/>
            </a:lvl3pPr>
            <a:lvl4pPr marL="1543050" indent="-171450">
              <a:buFont typeface="Arial" panose="020B0604020202020204" pitchFamily="34" charset="0"/>
              <a:buChar char="•"/>
              <a:defRPr sz="1050"/>
            </a:lvl4pPr>
            <a:lvl5pPr marL="2000250" indent="-171450">
              <a:buFont typeface="Arial" panose="020B0604020202020204" pitchFamily="34" charset="0"/>
              <a:buChar char="•"/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F38DCF-4551-42C3-2186-5812571DD58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A6C2A4-66CE-50B6-8F39-1379F9D3E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D3B4C3-F76C-D64F-A5FC-224880E25FC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7565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ab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B62A78E-A7C9-AFCD-D99B-E67A4F5AB141}"/>
              </a:ext>
            </a:extLst>
          </p:cNvPr>
          <p:cNvSpPr/>
          <p:nvPr/>
        </p:nvSpPr>
        <p:spPr>
          <a:xfrm>
            <a:off x="0" y="0"/>
            <a:ext cx="4488870" cy="685799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201B1A5-1317-58C9-6A61-3DE7C9F1D6A2}"/>
              </a:ext>
            </a:extLst>
          </p:cNvPr>
          <p:cNvCxnSpPr/>
          <p:nvPr/>
        </p:nvCxnSpPr>
        <p:spPr>
          <a:xfrm>
            <a:off x="648346" y="6323754"/>
            <a:ext cx="38404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6C9733E-E48F-C3B7-87A2-8D5573709B3B}"/>
              </a:ext>
            </a:extLst>
          </p:cNvPr>
          <p:cNvCxnSpPr/>
          <p:nvPr/>
        </p:nvCxnSpPr>
        <p:spPr>
          <a:xfrm>
            <a:off x="10261001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9F51446-D05F-683A-1EC2-A1AF237EB4D7}"/>
              </a:ext>
            </a:extLst>
          </p:cNvPr>
          <p:cNvCxnSpPr>
            <a:cxnSpLocks/>
          </p:cNvCxnSpPr>
          <p:nvPr/>
        </p:nvCxnSpPr>
        <p:spPr>
          <a:xfrm rot="5400000">
            <a:off x="10258675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3F0107D-6726-608D-FB54-56A811EA264A}"/>
              </a:ext>
            </a:extLst>
          </p:cNvPr>
          <p:cNvCxnSpPr/>
          <p:nvPr/>
        </p:nvCxnSpPr>
        <p:spPr>
          <a:xfrm>
            <a:off x="4488826" y="6322884"/>
            <a:ext cx="56235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1CF28CD-D602-C144-8712-369B35380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718" y="1216330"/>
            <a:ext cx="3463027" cy="4718698"/>
          </a:xfrm>
        </p:spPr>
        <p:txBody>
          <a:bodyPr anchor="ctr">
            <a:no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able Placeholder 14">
            <a:extLst>
              <a:ext uri="{FF2B5EF4-FFF2-40B4-BE49-F238E27FC236}">
                <a16:creationId xmlns:a16="http://schemas.microsoft.com/office/drawing/2014/main" id="{9EE0A1ED-C150-29C5-A163-21B7F8A9A381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959927" y="829059"/>
            <a:ext cx="6826689" cy="5105965"/>
          </a:xfrm>
        </p:spPr>
        <p:txBody>
          <a:bodyPr anchor="ctr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5B217B-55EF-1F2E-FB11-56D86499D9A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10351008" y="6217920"/>
            <a:ext cx="941832" cy="365760"/>
          </a:xfrm>
        </p:spPr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00F7EE-ADD5-8B04-13B4-B968D0F4A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4592" y="429767"/>
            <a:ext cx="849510" cy="484632"/>
          </a:xfrm>
        </p:spPr>
        <p:txBody>
          <a:bodyPr anchor="t"/>
          <a:lstStyle>
            <a:lvl1pPr algn="r">
              <a:defRPr sz="2400">
                <a:solidFill>
                  <a:schemeClr val="bg1"/>
                </a:solidFill>
              </a:defRPr>
            </a:lvl1pPr>
          </a:lstStyle>
          <a:p>
            <a:fld id="{F6D3B4C3-F76C-D64F-A5FC-224880E25FC1}" type="slidenum">
              <a:rPr lang="en-US" smtClean="0"/>
              <a:pPr/>
              <a:t>‹Nº›</a:t>
            </a:fld>
            <a:endParaRPr lang="en-US"/>
          </a:p>
        </p:txBody>
      </p:sp>
      <p:pic>
        <p:nvPicPr>
          <p:cNvPr id="4" name="Logo">
            <a:extLst>
              <a:ext uri="{FF2B5EF4-FFF2-40B4-BE49-F238E27FC236}">
                <a16:creationId xmlns:a16="http://schemas.microsoft.com/office/drawing/2014/main" id="{8576D543-AE33-7D46-71C6-A1F464C565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" y="337638"/>
            <a:ext cx="1151677" cy="64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17400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ab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B215B44-4AC4-4F20-EE92-D8BBEEAD2E76}"/>
              </a:ext>
            </a:extLst>
          </p:cNvPr>
          <p:cNvCxnSpPr/>
          <p:nvPr/>
        </p:nvCxnSpPr>
        <p:spPr>
          <a:xfrm>
            <a:off x="648346" y="6323754"/>
            <a:ext cx="4419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E442D73-CACA-CE63-EAF4-5C205B328072}"/>
              </a:ext>
            </a:extLst>
          </p:cNvPr>
          <p:cNvCxnSpPr/>
          <p:nvPr/>
        </p:nvCxnSpPr>
        <p:spPr>
          <a:xfrm>
            <a:off x="5270198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01EC164-C70E-9918-4646-B2A851E720BF}"/>
              </a:ext>
            </a:extLst>
          </p:cNvPr>
          <p:cNvCxnSpPr>
            <a:cxnSpLocks/>
          </p:cNvCxnSpPr>
          <p:nvPr/>
        </p:nvCxnSpPr>
        <p:spPr>
          <a:xfrm rot="5400000">
            <a:off x="5267872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A7FEE7A5-C2F0-A167-FD67-57E283A5B1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8981" y="417886"/>
            <a:ext cx="10917936" cy="991257"/>
          </a:xfrm>
        </p:spPr>
        <p:txBody>
          <a:bodyPr anchor="b">
            <a:noAutofit/>
          </a:bodyPr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able Placeholder 11">
            <a:extLst>
              <a:ext uri="{FF2B5EF4-FFF2-40B4-BE49-F238E27FC236}">
                <a16:creationId xmlns:a16="http://schemas.microsoft.com/office/drawing/2014/main" id="{3A7B1641-6606-7CE5-93C5-3DC90D91EBE6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48346" y="1546181"/>
            <a:ext cx="10924529" cy="4411814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icon to add table</a:t>
            </a:r>
          </a:p>
        </p:txBody>
      </p:sp>
      <p:pic>
        <p:nvPicPr>
          <p:cNvPr id="3" name="Logo">
            <a:extLst>
              <a:ext uri="{FF2B5EF4-FFF2-40B4-BE49-F238E27FC236}">
                <a16:creationId xmlns:a16="http://schemas.microsoft.com/office/drawing/2014/main" id="{CD04812F-758F-428E-78C7-524AC559B7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938" y="6051833"/>
            <a:ext cx="1151677" cy="64750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30D70-9CC6-0C4B-CD67-FC51F698F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11880" y="6144768"/>
            <a:ext cx="850392" cy="484632"/>
          </a:xfrm>
        </p:spPr>
        <p:txBody>
          <a:bodyPr/>
          <a:lstStyle/>
          <a:p>
            <a:fld id="{F6D3B4C3-F76C-D64F-A5FC-224880E25FC1}" type="slidenum">
              <a:rPr lang="en-US" smtClean="0"/>
              <a:t>‹Nº›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3A3B95-3494-8928-FB19-621DD2233EC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14822750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ab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32375E4-AA57-7BD5-6AC9-3A8E5A06A455}"/>
              </a:ext>
            </a:extLst>
          </p:cNvPr>
          <p:cNvSpPr/>
          <p:nvPr userDrawn="1"/>
        </p:nvSpPr>
        <p:spPr>
          <a:xfrm>
            <a:off x="0" y="-2"/>
            <a:ext cx="12192000" cy="163677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B215B44-4AC4-4F20-EE92-D8BBEEAD2E76}"/>
              </a:ext>
            </a:extLst>
          </p:cNvPr>
          <p:cNvCxnSpPr/>
          <p:nvPr/>
        </p:nvCxnSpPr>
        <p:spPr>
          <a:xfrm>
            <a:off x="648346" y="6323754"/>
            <a:ext cx="4419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E442D73-CACA-CE63-EAF4-5C205B328072}"/>
              </a:ext>
            </a:extLst>
          </p:cNvPr>
          <p:cNvCxnSpPr/>
          <p:nvPr/>
        </p:nvCxnSpPr>
        <p:spPr>
          <a:xfrm>
            <a:off x="5270198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01EC164-C70E-9918-4646-B2A851E720BF}"/>
              </a:ext>
            </a:extLst>
          </p:cNvPr>
          <p:cNvCxnSpPr>
            <a:cxnSpLocks/>
          </p:cNvCxnSpPr>
          <p:nvPr/>
        </p:nvCxnSpPr>
        <p:spPr>
          <a:xfrm rot="5400000">
            <a:off x="5267872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A7FEE7A5-C2F0-A167-FD67-57E283A5B1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8981" y="301752"/>
            <a:ext cx="10917936" cy="1117002"/>
          </a:xfrm>
        </p:spPr>
        <p:txBody>
          <a:bodyPr anchor="b">
            <a:noAutofit/>
          </a:bodyPr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able Placeholder 11">
            <a:extLst>
              <a:ext uri="{FF2B5EF4-FFF2-40B4-BE49-F238E27FC236}">
                <a16:creationId xmlns:a16="http://schemas.microsoft.com/office/drawing/2014/main" id="{3A7B1641-6606-7CE5-93C5-3DC90D91EBE6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48346" y="1901952"/>
            <a:ext cx="10924529" cy="4051617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6467173-E318-E12F-46C2-221EF81E729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30D70-9CC6-0C4B-CD67-FC51F698F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11880" y="6144768"/>
            <a:ext cx="850392" cy="484632"/>
          </a:xfrm>
        </p:spPr>
        <p:txBody>
          <a:bodyPr/>
          <a:lstStyle/>
          <a:p>
            <a:fld id="{F6D3B4C3-F76C-D64F-A5FC-224880E25FC1}" type="slidenum">
              <a:rPr lang="en-US" smtClean="0"/>
              <a:t>‹Nº›</a:t>
            </a:fld>
            <a:endParaRPr lang="en-US"/>
          </a:p>
        </p:txBody>
      </p:sp>
      <p:pic>
        <p:nvPicPr>
          <p:cNvPr id="4" name="Logo">
            <a:extLst>
              <a:ext uri="{FF2B5EF4-FFF2-40B4-BE49-F238E27FC236}">
                <a16:creationId xmlns:a16="http://schemas.microsoft.com/office/drawing/2014/main" id="{120FE452-ED48-D6C6-A139-0C662D3F6C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938" y="6051833"/>
            <a:ext cx="1151677" cy="64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93419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ab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99A30C2-0322-E2B3-DAE1-2A0C4356E79D}"/>
              </a:ext>
            </a:extLst>
          </p:cNvPr>
          <p:cNvSpPr/>
          <p:nvPr userDrawn="1"/>
        </p:nvSpPr>
        <p:spPr>
          <a:xfrm>
            <a:off x="0" y="5012797"/>
            <a:ext cx="12192000" cy="184520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B215B44-4AC4-4F20-EE92-D8BBEEAD2E76}"/>
              </a:ext>
            </a:extLst>
          </p:cNvPr>
          <p:cNvCxnSpPr/>
          <p:nvPr/>
        </p:nvCxnSpPr>
        <p:spPr>
          <a:xfrm>
            <a:off x="648346" y="6323754"/>
            <a:ext cx="4419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E442D73-CACA-CE63-EAF4-5C205B328072}"/>
              </a:ext>
            </a:extLst>
          </p:cNvPr>
          <p:cNvCxnSpPr/>
          <p:nvPr/>
        </p:nvCxnSpPr>
        <p:spPr>
          <a:xfrm>
            <a:off x="5270198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01EC164-C70E-9918-4646-B2A851E720BF}"/>
              </a:ext>
            </a:extLst>
          </p:cNvPr>
          <p:cNvCxnSpPr>
            <a:cxnSpLocks/>
          </p:cNvCxnSpPr>
          <p:nvPr/>
        </p:nvCxnSpPr>
        <p:spPr>
          <a:xfrm rot="5400000">
            <a:off x="5267872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A7FEE7A5-C2F0-A167-FD67-57E283A5B1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8981" y="5116637"/>
            <a:ext cx="10917936" cy="981144"/>
          </a:xfrm>
        </p:spPr>
        <p:txBody>
          <a:bodyPr anchor="ctr">
            <a:noAutofit/>
          </a:bodyPr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able Placeholder 11">
            <a:extLst>
              <a:ext uri="{FF2B5EF4-FFF2-40B4-BE49-F238E27FC236}">
                <a16:creationId xmlns:a16="http://schemas.microsoft.com/office/drawing/2014/main" id="{3A7B1641-6606-7CE5-93C5-3DC90D91EBE6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48346" y="442806"/>
            <a:ext cx="10924529" cy="4336769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30D70-9CC6-0C4B-CD67-FC51F698F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11880" y="6144768"/>
            <a:ext cx="850392" cy="484632"/>
          </a:xfrm>
        </p:spPr>
        <p:txBody>
          <a:bodyPr/>
          <a:lstStyle/>
          <a:p>
            <a:fld id="{F6D3B4C3-F76C-D64F-A5FC-224880E25FC1}" type="slidenum">
              <a:rPr lang="en-US" smtClean="0"/>
              <a:t>‹Nº›</a:t>
            </a:fld>
            <a:endParaRPr lang="en-US"/>
          </a:p>
        </p:txBody>
      </p:sp>
      <p:pic>
        <p:nvPicPr>
          <p:cNvPr id="4" name="Logo">
            <a:extLst>
              <a:ext uri="{FF2B5EF4-FFF2-40B4-BE49-F238E27FC236}">
                <a16:creationId xmlns:a16="http://schemas.microsoft.com/office/drawing/2014/main" id="{EB0AD2BD-0D72-9BC4-2430-68D8A25870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938" y="6051833"/>
            <a:ext cx="1151677" cy="647503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71E7231-8D38-6130-65A4-56A8FE787C4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330862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76CF9E3-711A-8C34-4B21-F82209643C97}"/>
              </a:ext>
            </a:extLst>
          </p:cNvPr>
          <p:cNvSpPr/>
          <p:nvPr userDrawn="1"/>
        </p:nvSpPr>
        <p:spPr>
          <a:xfrm>
            <a:off x="9255460" y="503957"/>
            <a:ext cx="2924015" cy="5850535"/>
          </a:xfrm>
          <a:custGeom>
            <a:avLst/>
            <a:gdLst>
              <a:gd name="connsiteX0" fmla="*/ 2924015 w 2924015"/>
              <a:gd name="connsiteY0" fmla="*/ 0 h 5850535"/>
              <a:gd name="connsiteX1" fmla="*/ 2924015 w 2924015"/>
              <a:gd name="connsiteY1" fmla="*/ 5850535 h 5850535"/>
              <a:gd name="connsiteX2" fmla="*/ 2629688 w 2924015"/>
              <a:gd name="connsiteY2" fmla="*/ 5835691 h 5850535"/>
              <a:gd name="connsiteX3" fmla="*/ 0 w 2924015"/>
              <a:gd name="connsiteY3" fmla="*/ 2925267 h 5850535"/>
              <a:gd name="connsiteX4" fmla="*/ 2629688 w 2924015"/>
              <a:gd name="connsiteY4" fmla="*/ 14843 h 5850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4015" h="5850535">
                <a:moveTo>
                  <a:pt x="2924015" y="0"/>
                </a:moveTo>
                <a:lnTo>
                  <a:pt x="2924015" y="5850535"/>
                </a:lnTo>
                <a:lnTo>
                  <a:pt x="2629688" y="5835691"/>
                </a:lnTo>
                <a:cubicBezTo>
                  <a:pt x="1152632" y="5685875"/>
                  <a:pt x="0" y="4440009"/>
                  <a:pt x="0" y="2925267"/>
                </a:cubicBezTo>
                <a:cubicBezTo>
                  <a:pt x="0" y="1410526"/>
                  <a:pt x="1152632" y="164660"/>
                  <a:pt x="2629688" y="14843"/>
                </a:cubicBezTo>
                <a:close/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92C7818-C679-43D0-558E-F669D6870107}"/>
              </a:ext>
            </a:extLst>
          </p:cNvPr>
          <p:cNvSpPr/>
          <p:nvPr userDrawn="1"/>
        </p:nvSpPr>
        <p:spPr>
          <a:xfrm>
            <a:off x="9332704" y="509309"/>
            <a:ext cx="2859296" cy="5844007"/>
          </a:xfrm>
          <a:custGeom>
            <a:avLst/>
            <a:gdLst>
              <a:gd name="connsiteX0" fmla="*/ 2859296 w 2859296"/>
              <a:gd name="connsiteY0" fmla="*/ 0 h 5844007"/>
              <a:gd name="connsiteX1" fmla="*/ 2859296 w 2859296"/>
              <a:gd name="connsiteY1" fmla="*/ 5844007 h 5844007"/>
              <a:gd name="connsiteX2" fmla="*/ 2629688 w 2859296"/>
              <a:gd name="connsiteY2" fmla="*/ 5832427 h 5844007"/>
              <a:gd name="connsiteX3" fmla="*/ 0 w 2859296"/>
              <a:gd name="connsiteY3" fmla="*/ 2922003 h 5844007"/>
              <a:gd name="connsiteX4" fmla="*/ 2629688 w 2859296"/>
              <a:gd name="connsiteY4" fmla="*/ 11579 h 5844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9296" h="5844007">
                <a:moveTo>
                  <a:pt x="2859296" y="0"/>
                </a:moveTo>
                <a:lnTo>
                  <a:pt x="2859296" y="5844007"/>
                </a:lnTo>
                <a:lnTo>
                  <a:pt x="2629688" y="5832427"/>
                </a:lnTo>
                <a:cubicBezTo>
                  <a:pt x="1152632" y="5682611"/>
                  <a:pt x="0" y="4436745"/>
                  <a:pt x="0" y="2922003"/>
                </a:cubicBezTo>
                <a:cubicBezTo>
                  <a:pt x="0" y="1407262"/>
                  <a:pt x="1152632" y="161396"/>
                  <a:pt x="2629688" y="11579"/>
                </a:cubicBezTo>
                <a:close/>
              </a:path>
            </a:pathLst>
          </a:cu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40CFD1C-92F9-02B8-17D8-EA2E53586DC5}"/>
              </a:ext>
            </a:extLst>
          </p:cNvPr>
          <p:cNvCxnSpPr/>
          <p:nvPr userDrawn="1"/>
        </p:nvCxnSpPr>
        <p:spPr>
          <a:xfrm>
            <a:off x="648346" y="6323754"/>
            <a:ext cx="4419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FD40468-16EC-558A-F0BB-B83FF619C0DA}"/>
              </a:ext>
            </a:extLst>
          </p:cNvPr>
          <p:cNvCxnSpPr/>
          <p:nvPr userDrawn="1"/>
        </p:nvCxnSpPr>
        <p:spPr>
          <a:xfrm>
            <a:off x="5270198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8197CA7-C20E-758E-8E64-4EE1BB733E18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5267872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A7FEE7A5-C2F0-A167-FD67-57E283A5B1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859" y="1191491"/>
            <a:ext cx="11033651" cy="4515489"/>
          </a:xfrm>
        </p:spPr>
        <p:txBody>
          <a:bodyPr anchor="ctr">
            <a:noAutofit/>
          </a:bodyPr>
          <a:lstStyle>
            <a:lvl1pPr algn="l">
              <a:defRPr sz="5400" b="1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8" name="Logo">
            <a:extLst>
              <a:ext uri="{FF2B5EF4-FFF2-40B4-BE49-F238E27FC236}">
                <a16:creationId xmlns:a16="http://schemas.microsoft.com/office/drawing/2014/main" id="{37A9F23A-F16F-A8E2-2E89-1F7C246895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938" y="6051833"/>
            <a:ext cx="1151677" cy="64750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28855C-0074-BD93-7463-284ED5676DA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30D70-9CC6-0C4B-CD67-FC51F698F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B4C3-F76C-D64F-A5FC-224880E25FC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6835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D8CA2CD-2BEE-7E23-5E35-940B3173C98F}"/>
              </a:ext>
            </a:extLst>
          </p:cNvPr>
          <p:cNvCxnSpPr/>
          <p:nvPr userDrawn="1"/>
        </p:nvCxnSpPr>
        <p:spPr>
          <a:xfrm>
            <a:off x="648346" y="6323754"/>
            <a:ext cx="4419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0F0233D-2B8B-BA63-8ECD-14B7B42990B7}"/>
              </a:ext>
            </a:extLst>
          </p:cNvPr>
          <p:cNvCxnSpPr/>
          <p:nvPr userDrawn="1"/>
        </p:nvCxnSpPr>
        <p:spPr>
          <a:xfrm>
            <a:off x="5270198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4F122D4-4B02-D1B9-E449-A4DB5501AFB1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5267872" y="6232314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1CF28CD-D602-C144-8712-369B35380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763" y="1325464"/>
            <a:ext cx="3525663" cy="4379048"/>
          </a:xfrm>
        </p:spPr>
        <p:txBody>
          <a:bodyPr anchor="ctr">
            <a:noAutofit/>
          </a:bodyPr>
          <a:lstStyle>
            <a:lvl1pPr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00F7EE-ADD5-8B04-13B4-B968D0F4A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4592" y="429768"/>
            <a:ext cx="850392" cy="484632"/>
          </a:xfrm>
        </p:spPr>
        <p:txBody>
          <a:bodyPr anchor="t"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fld id="{F6D3B4C3-F76C-D64F-A5FC-224880E25FC1}" type="slidenum">
              <a:rPr lang="en-US" smtClean="0"/>
              <a:pPr/>
              <a:t>‹Nº›</a:t>
            </a:fld>
            <a:endParaRPr lang="en-US"/>
          </a:p>
        </p:txBody>
      </p:sp>
      <p:pic>
        <p:nvPicPr>
          <p:cNvPr id="7" name="Logo">
            <a:extLst>
              <a:ext uri="{FF2B5EF4-FFF2-40B4-BE49-F238E27FC236}">
                <a16:creationId xmlns:a16="http://schemas.microsoft.com/office/drawing/2014/main" id="{5E19EECC-8AE1-2232-B6A2-767634282D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938" y="6051833"/>
            <a:ext cx="1151677" cy="647503"/>
          </a:xfrm>
          <a:prstGeom prst="rect">
            <a:avLst/>
          </a:prstGeom>
        </p:spPr>
      </p:pic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B39160C0-C0B3-945D-410F-6A18F125438F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97878" y="442806"/>
            <a:ext cx="7164627" cy="5431784"/>
          </a:xfrm>
        </p:spPr>
        <p:txBody>
          <a:bodyPr/>
          <a:lstStyle/>
          <a:p>
            <a:r>
              <a:rPr lang="en-US"/>
              <a:t>Click icon to add table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9F7EB3-570D-B454-D670-EB34BD77959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271062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F901243A-4968-E2C4-ECEA-E9C45564464A}"/>
              </a:ext>
            </a:extLst>
          </p:cNvPr>
          <p:cNvSpPr/>
          <p:nvPr userDrawn="1"/>
        </p:nvSpPr>
        <p:spPr>
          <a:xfrm>
            <a:off x="0" y="0"/>
            <a:ext cx="12192000" cy="55635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50974D3-B163-5BE0-6A05-CD996889EBA2}"/>
              </a:ext>
            </a:extLst>
          </p:cNvPr>
          <p:cNvCxnSpPr/>
          <p:nvPr userDrawn="1"/>
        </p:nvCxnSpPr>
        <p:spPr>
          <a:xfrm>
            <a:off x="648346" y="6323754"/>
            <a:ext cx="4419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215B86E-12B6-DEE3-D18A-9B326E4FF793}"/>
              </a:ext>
            </a:extLst>
          </p:cNvPr>
          <p:cNvCxnSpPr/>
          <p:nvPr userDrawn="1"/>
        </p:nvCxnSpPr>
        <p:spPr>
          <a:xfrm>
            <a:off x="5270198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7BD7ADC-4EE7-29E3-1CD4-0724BB01CBC3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5267872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DB4D80B-8970-52FC-645E-70FC3E2EC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346" y="1344168"/>
            <a:ext cx="10705454" cy="4121604"/>
          </a:xfrm>
        </p:spPr>
        <p:txBody>
          <a:bodyPr anchor="b">
            <a:noAutofit/>
          </a:bodyPr>
          <a:lstStyle>
            <a:lvl1pPr>
              <a:defRPr sz="4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3" name="Logo">
            <a:extLst>
              <a:ext uri="{FF2B5EF4-FFF2-40B4-BE49-F238E27FC236}">
                <a16:creationId xmlns:a16="http://schemas.microsoft.com/office/drawing/2014/main" id="{E8E28169-9A56-CE65-AA47-F27CF873AA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938" y="6051833"/>
            <a:ext cx="1151677" cy="647503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FE94FD-5659-35BD-03F9-5DDFC144A6F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AB568C-3FCB-7000-F1FA-9B8889681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6D3B4C3-F76C-D64F-A5FC-224880E25FC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279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ub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A4E0F49-214D-1685-C146-9004FF3DA44F}"/>
              </a:ext>
            </a:extLst>
          </p:cNvPr>
          <p:cNvSpPr/>
          <p:nvPr userDrawn="1"/>
        </p:nvSpPr>
        <p:spPr>
          <a:xfrm>
            <a:off x="9255460" y="503957"/>
            <a:ext cx="2924015" cy="5850535"/>
          </a:xfrm>
          <a:custGeom>
            <a:avLst/>
            <a:gdLst>
              <a:gd name="connsiteX0" fmla="*/ 2924015 w 2924015"/>
              <a:gd name="connsiteY0" fmla="*/ 0 h 5850535"/>
              <a:gd name="connsiteX1" fmla="*/ 2924015 w 2924015"/>
              <a:gd name="connsiteY1" fmla="*/ 5850535 h 5850535"/>
              <a:gd name="connsiteX2" fmla="*/ 2629688 w 2924015"/>
              <a:gd name="connsiteY2" fmla="*/ 5835691 h 5850535"/>
              <a:gd name="connsiteX3" fmla="*/ 0 w 2924015"/>
              <a:gd name="connsiteY3" fmla="*/ 2925267 h 5850535"/>
              <a:gd name="connsiteX4" fmla="*/ 2629688 w 2924015"/>
              <a:gd name="connsiteY4" fmla="*/ 14843 h 5850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4015" h="5850535">
                <a:moveTo>
                  <a:pt x="2924015" y="0"/>
                </a:moveTo>
                <a:lnTo>
                  <a:pt x="2924015" y="5850535"/>
                </a:lnTo>
                <a:lnTo>
                  <a:pt x="2629688" y="5835691"/>
                </a:lnTo>
                <a:cubicBezTo>
                  <a:pt x="1152632" y="5685875"/>
                  <a:pt x="0" y="4440009"/>
                  <a:pt x="0" y="2925267"/>
                </a:cubicBezTo>
                <a:cubicBezTo>
                  <a:pt x="0" y="1410526"/>
                  <a:pt x="1152632" y="164660"/>
                  <a:pt x="2629688" y="14843"/>
                </a:cubicBezTo>
                <a:close/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BC75FCA-B418-F837-0542-FF561B07F6EA}"/>
              </a:ext>
            </a:extLst>
          </p:cNvPr>
          <p:cNvSpPr/>
          <p:nvPr userDrawn="1"/>
        </p:nvSpPr>
        <p:spPr>
          <a:xfrm>
            <a:off x="9332704" y="509309"/>
            <a:ext cx="2859296" cy="5844007"/>
          </a:xfrm>
          <a:custGeom>
            <a:avLst/>
            <a:gdLst>
              <a:gd name="connsiteX0" fmla="*/ 2859296 w 2859296"/>
              <a:gd name="connsiteY0" fmla="*/ 0 h 5844007"/>
              <a:gd name="connsiteX1" fmla="*/ 2859296 w 2859296"/>
              <a:gd name="connsiteY1" fmla="*/ 5844007 h 5844007"/>
              <a:gd name="connsiteX2" fmla="*/ 2629688 w 2859296"/>
              <a:gd name="connsiteY2" fmla="*/ 5832427 h 5844007"/>
              <a:gd name="connsiteX3" fmla="*/ 0 w 2859296"/>
              <a:gd name="connsiteY3" fmla="*/ 2922003 h 5844007"/>
              <a:gd name="connsiteX4" fmla="*/ 2629688 w 2859296"/>
              <a:gd name="connsiteY4" fmla="*/ 11579 h 5844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9296" h="5844007">
                <a:moveTo>
                  <a:pt x="2859296" y="0"/>
                </a:moveTo>
                <a:lnTo>
                  <a:pt x="2859296" y="5844007"/>
                </a:lnTo>
                <a:lnTo>
                  <a:pt x="2629688" y="5832427"/>
                </a:lnTo>
                <a:cubicBezTo>
                  <a:pt x="1152632" y="5682611"/>
                  <a:pt x="0" y="4436745"/>
                  <a:pt x="0" y="2922003"/>
                </a:cubicBezTo>
                <a:cubicBezTo>
                  <a:pt x="0" y="1407262"/>
                  <a:pt x="1152632" y="161396"/>
                  <a:pt x="2629688" y="11579"/>
                </a:cubicBezTo>
                <a:close/>
              </a:path>
            </a:pathLst>
          </a:cu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8D5969A-9199-6924-4DEB-D125B5613003}"/>
              </a:ext>
            </a:extLst>
          </p:cNvPr>
          <p:cNvCxnSpPr/>
          <p:nvPr userDrawn="1"/>
        </p:nvCxnSpPr>
        <p:spPr>
          <a:xfrm>
            <a:off x="648346" y="6323754"/>
            <a:ext cx="4419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D3D1728-31E0-4D35-CD6F-CA3685B41682}"/>
              </a:ext>
            </a:extLst>
          </p:cNvPr>
          <p:cNvCxnSpPr/>
          <p:nvPr userDrawn="1"/>
        </p:nvCxnSpPr>
        <p:spPr>
          <a:xfrm>
            <a:off x="5270198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9B1B01C-5AF1-6939-E5EF-FC89C3DB4CE6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5267872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A7FEE7A5-C2F0-A167-FD67-57E283A5B1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859" y="1243588"/>
            <a:ext cx="11033651" cy="3779825"/>
          </a:xfrm>
        </p:spPr>
        <p:txBody>
          <a:bodyPr anchor="b">
            <a:noAutofit/>
          </a:bodyPr>
          <a:lstStyle>
            <a:lvl1pPr algn="l">
              <a:defRPr sz="5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7DA96B-0CEE-39C9-88D8-07E265C246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859" y="5023412"/>
            <a:ext cx="10128141" cy="97115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latin typeface="Georgia Pro Light" panose="02040302050405020303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8" name="Logo">
            <a:extLst>
              <a:ext uri="{FF2B5EF4-FFF2-40B4-BE49-F238E27FC236}">
                <a16:creationId xmlns:a16="http://schemas.microsoft.com/office/drawing/2014/main" id="{AA4F6E1F-55AD-EA89-F226-E2181EA19F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938" y="6051833"/>
            <a:ext cx="1151677" cy="64750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60C1EA-3569-F70A-955B-7B9173BF5C5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30D70-9CC6-0C4B-CD67-FC51F698F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B4C3-F76C-D64F-A5FC-224880E25FC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66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ub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6FD91D78-3D3D-6239-3D5D-1C307257087D}"/>
              </a:ext>
            </a:extLst>
          </p:cNvPr>
          <p:cNvGrpSpPr/>
          <p:nvPr userDrawn="1"/>
        </p:nvGrpSpPr>
        <p:grpSpPr>
          <a:xfrm>
            <a:off x="11301984" y="6232314"/>
            <a:ext cx="182880" cy="182880"/>
            <a:chOff x="1301199" y="5862976"/>
            <a:chExt cx="182880" cy="182880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83B2295-8CCF-3712-A216-AFED19236CD2}"/>
                </a:ext>
              </a:extLst>
            </p:cNvPr>
            <p:cNvCxnSpPr/>
            <p:nvPr userDrawn="1"/>
          </p:nvCxnSpPr>
          <p:spPr>
            <a:xfrm>
              <a:off x="1394965" y="5862976"/>
              <a:ext cx="0" cy="18288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F0FDA10-D1A9-82F9-19A3-4A0FFE738608}"/>
                </a:ext>
              </a:extLst>
            </p:cNvPr>
            <p:cNvCxnSpPr>
              <a:cxnSpLocks/>
            </p:cNvCxnSpPr>
            <p:nvPr userDrawn="1"/>
          </p:nvCxnSpPr>
          <p:spPr>
            <a:xfrm rot="5400000">
              <a:off x="1392639" y="5862976"/>
              <a:ext cx="0" cy="18288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75C39F7-8670-DA6D-2483-403702258E1C}"/>
              </a:ext>
            </a:extLst>
          </p:cNvPr>
          <p:cNvCxnSpPr/>
          <p:nvPr userDrawn="1"/>
        </p:nvCxnSpPr>
        <p:spPr>
          <a:xfrm>
            <a:off x="648346" y="6323754"/>
            <a:ext cx="10515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A7FEE7A5-C2F0-A167-FD67-57E283A5B1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083508"/>
            <a:ext cx="10512554" cy="2524767"/>
          </a:xfrm>
        </p:spPr>
        <p:txBody>
          <a:bodyPr anchor="b">
            <a:normAutofit/>
          </a:bodyPr>
          <a:lstStyle>
            <a:lvl1pPr algn="ctr">
              <a:defRPr sz="4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7DA96B-0CEE-39C9-88D8-07E265C246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647921"/>
            <a:ext cx="10512554" cy="2309534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latin typeface="Georgia Pro Light" panose="02040302050405020303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3" name="Logo">
            <a:extLst>
              <a:ext uri="{FF2B5EF4-FFF2-40B4-BE49-F238E27FC236}">
                <a16:creationId xmlns:a16="http://schemas.microsoft.com/office/drawing/2014/main" id="{B246FF85-A344-84EF-FB6A-74F5CCE3E7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938" y="344565"/>
            <a:ext cx="1151677" cy="64750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76B5DB-BD88-90CE-4563-9DDB2FD0873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896112" y="512064"/>
            <a:ext cx="941832" cy="365760"/>
          </a:xfrm>
        </p:spPr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30D70-9CC6-0C4B-CD67-FC51F698F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B4C3-F76C-D64F-A5FC-224880E25FC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956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ub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271721F-AB3B-85C0-A3BB-C4FD4C237A05}"/>
              </a:ext>
            </a:extLst>
          </p:cNvPr>
          <p:cNvSpPr/>
          <p:nvPr userDrawn="1"/>
        </p:nvSpPr>
        <p:spPr>
          <a:xfrm>
            <a:off x="0" y="0"/>
            <a:ext cx="12192000" cy="47611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EADEA28-F2E2-9549-24D5-559ABE57ED67}"/>
              </a:ext>
            </a:extLst>
          </p:cNvPr>
          <p:cNvSpPr/>
          <p:nvPr userDrawn="1"/>
        </p:nvSpPr>
        <p:spPr>
          <a:xfrm>
            <a:off x="9255460" y="503957"/>
            <a:ext cx="2924015" cy="5850535"/>
          </a:xfrm>
          <a:custGeom>
            <a:avLst/>
            <a:gdLst>
              <a:gd name="connsiteX0" fmla="*/ 2924015 w 2924015"/>
              <a:gd name="connsiteY0" fmla="*/ 0 h 5850535"/>
              <a:gd name="connsiteX1" fmla="*/ 2924015 w 2924015"/>
              <a:gd name="connsiteY1" fmla="*/ 5850535 h 5850535"/>
              <a:gd name="connsiteX2" fmla="*/ 2629688 w 2924015"/>
              <a:gd name="connsiteY2" fmla="*/ 5835691 h 5850535"/>
              <a:gd name="connsiteX3" fmla="*/ 0 w 2924015"/>
              <a:gd name="connsiteY3" fmla="*/ 2925267 h 5850535"/>
              <a:gd name="connsiteX4" fmla="*/ 2629688 w 2924015"/>
              <a:gd name="connsiteY4" fmla="*/ 14843 h 5850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4015" h="5850535">
                <a:moveTo>
                  <a:pt x="2924015" y="0"/>
                </a:moveTo>
                <a:lnTo>
                  <a:pt x="2924015" y="5850535"/>
                </a:lnTo>
                <a:lnTo>
                  <a:pt x="2629688" y="5835691"/>
                </a:lnTo>
                <a:cubicBezTo>
                  <a:pt x="1152632" y="5685875"/>
                  <a:pt x="0" y="4440009"/>
                  <a:pt x="0" y="2925267"/>
                </a:cubicBezTo>
                <a:cubicBezTo>
                  <a:pt x="0" y="1410526"/>
                  <a:pt x="1152632" y="164660"/>
                  <a:pt x="2629688" y="14843"/>
                </a:cubicBezTo>
                <a:close/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4236F99-0F84-AAD8-B1C8-00A3631DD03B}"/>
              </a:ext>
            </a:extLst>
          </p:cNvPr>
          <p:cNvSpPr/>
          <p:nvPr userDrawn="1"/>
        </p:nvSpPr>
        <p:spPr>
          <a:xfrm>
            <a:off x="9261665" y="502190"/>
            <a:ext cx="2924015" cy="4258996"/>
          </a:xfrm>
          <a:custGeom>
            <a:avLst/>
            <a:gdLst>
              <a:gd name="connsiteX0" fmla="*/ 2924015 w 2924015"/>
              <a:gd name="connsiteY0" fmla="*/ 0 h 4258996"/>
              <a:gd name="connsiteX1" fmla="*/ 2924015 w 2924015"/>
              <a:gd name="connsiteY1" fmla="*/ 4258996 h 4258996"/>
              <a:gd name="connsiteX2" fmla="*/ 322372 w 2924015"/>
              <a:gd name="connsiteY2" fmla="*/ 4258996 h 4258996"/>
              <a:gd name="connsiteX3" fmla="*/ 312410 w 2924015"/>
              <a:gd name="connsiteY3" fmla="*/ 4241322 h 4258996"/>
              <a:gd name="connsiteX4" fmla="*/ 0 w 2924015"/>
              <a:gd name="connsiteY4" fmla="*/ 2925267 h 4258996"/>
              <a:gd name="connsiteX5" fmla="*/ 2629688 w 2924015"/>
              <a:gd name="connsiteY5" fmla="*/ 14843 h 4258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24015" h="4258996">
                <a:moveTo>
                  <a:pt x="2924015" y="0"/>
                </a:moveTo>
                <a:lnTo>
                  <a:pt x="2924015" y="4258996"/>
                </a:lnTo>
                <a:lnTo>
                  <a:pt x="322372" y="4258996"/>
                </a:lnTo>
                <a:lnTo>
                  <a:pt x="312410" y="4241322"/>
                </a:lnTo>
                <a:cubicBezTo>
                  <a:pt x="112562" y="3845724"/>
                  <a:pt x="0" y="3398624"/>
                  <a:pt x="0" y="2925267"/>
                </a:cubicBezTo>
                <a:cubicBezTo>
                  <a:pt x="0" y="1410526"/>
                  <a:pt x="1152632" y="164660"/>
                  <a:pt x="2629688" y="14843"/>
                </a:cubicBezTo>
                <a:close/>
              </a:path>
            </a:pathLst>
          </a:cu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A3DFC7C-33D0-E073-7D84-A357FBB5DBB1}"/>
              </a:ext>
            </a:extLst>
          </p:cNvPr>
          <p:cNvSpPr/>
          <p:nvPr userDrawn="1"/>
        </p:nvSpPr>
        <p:spPr>
          <a:xfrm>
            <a:off x="9332704" y="509309"/>
            <a:ext cx="2859296" cy="5844007"/>
          </a:xfrm>
          <a:custGeom>
            <a:avLst/>
            <a:gdLst>
              <a:gd name="connsiteX0" fmla="*/ 2859296 w 2859296"/>
              <a:gd name="connsiteY0" fmla="*/ 0 h 5844007"/>
              <a:gd name="connsiteX1" fmla="*/ 2859296 w 2859296"/>
              <a:gd name="connsiteY1" fmla="*/ 5844007 h 5844007"/>
              <a:gd name="connsiteX2" fmla="*/ 2629688 w 2859296"/>
              <a:gd name="connsiteY2" fmla="*/ 5832427 h 5844007"/>
              <a:gd name="connsiteX3" fmla="*/ 0 w 2859296"/>
              <a:gd name="connsiteY3" fmla="*/ 2922003 h 5844007"/>
              <a:gd name="connsiteX4" fmla="*/ 2629688 w 2859296"/>
              <a:gd name="connsiteY4" fmla="*/ 11579 h 5844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9296" h="5844007">
                <a:moveTo>
                  <a:pt x="2859296" y="0"/>
                </a:moveTo>
                <a:lnTo>
                  <a:pt x="2859296" y="5844007"/>
                </a:lnTo>
                <a:lnTo>
                  <a:pt x="2629688" y="5832427"/>
                </a:lnTo>
                <a:cubicBezTo>
                  <a:pt x="1152632" y="5682611"/>
                  <a:pt x="0" y="4436745"/>
                  <a:pt x="0" y="2922003"/>
                </a:cubicBezTo>
                <a:cubicBezTo>
                  <a:pt x="0" y="1407262"/>
                  <a:pt x="1152632" y="161396"/>
                  <a:pt x="2629688" y="11579"/>
                </a:cubicBezTo>
                <a:close/>
              </a:path>
            </a:pathLst>
          </a:custGeom>
          <a:solidFill>
            <a:schemeClr val="tx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6D0B4C63-5D46-7953-1E37-777FAAB55A6D}"/>
              </a:ext>
            </a:extLst>
          </p:cNvPr>
          <p:cNvSpPr/>
          <p:nvPr userDrawn="1"/>
        </p:nvSpPr>
        <p:spPr>
          <a:xfrm>
            <a:off x="9640277" y="4761186"/>
            <a:ext cx="2555043" cy="1594885"/>
          </a:xfrm>
          <a:custGeom>
            <a:avLst/>
            <a:gdLst>
              <a:gd name="connsiteX0" fmla="*/ 0 w 2540650"/>
              <a:gd name="connsiteY0" fmla="*/ 0 h 1594885"/>
              <a:gd name="connsiteX1" fmla="*/ 2540650 w 2540650"/>
              <a:gd name="connsiteY1" fmla="*/ 0 h 1594885"/>
              <a:gd name="connsiteX2" fmla="*/ 2540650 w 2540650"/>
              <a:gd name="connsiteY2" fmla="*/ 1594885 h 1594885"/>
              <a:gd name="connsiteX3" fmla="*/ 2311042 w 2540650"/>
              <a:gd name="connsiteY3" fmla="*/ 1583305 h 1594885"/>
              <a:gd name="connsiteX4" fmla="*/ 123946 w 2540650"/>
              <a:gd name="connsiteY4" fmla="*/ 219913 h 159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40650" h="1594885">
                <a:moveTo>
                  <a:pt x="0" y="0"/>
                </a:moveTo>
                <a:lnTo>
                  <a:pt x="2540650" y="0"/>
                </a:lnTo>
                <a:lnTo>
                  <a:pt x="2540650" y="1594885"/>
                </a:lnTo>
                <a:lnTo>
                  <a:pt x="2311042" y="1583305"/>
                </a:lnTo>
                <a:cubicBezTo>
                  <a:pt x="1387882" y="1489670"/>
                  <a:pt x="591450" y="967891"/>
                  <a:pt x="123946" y="219913"/>
                </a:cubicBezTo>
                <a:close/>
              </a:path>
            </a:pathLst>
          </a:cu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C292C9A-5031-9C04-93FA-A8815B397703}"/>
              </a:ext>
            </a:extLst>
          </p:cNvPr>
          <p:cNvCxnSpPr/>
          <p:nvPr userDrawn="1"/>
        </p:nvCxnSpPr>
        <p:spPr>
          <a:xfrm>
            <a:off x="648346" y="6323754"/>
            <a:ext cx="4419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E32D750-C026-370A-8AAD-3DCB8F875AC3}"/>
              </a:ext>
            </a:extLst>
          </p:cNvPr>
          <p:cNvCxnSpPr/>
          <p:nvPr userDrawn="1"/>
        </p:nvCxnSpPr>
        <p:spPr>
          <a:xfrm>
            <a:off x="5270198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B429695-F4D3-CCB7-223D-EB78AB320677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5267872" y="6232314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" name="Logo">
            <a:extLst>
              <a:ext uri="{FF2B5EF4-FFF2-40B4-BE49-F238E27FC236}">
                <a16:creationId xmlns:a16="http://schemas.microsoft.com/office/drawing/2014/main" id="{4BE24589-190D-6C42-602A-5C386AC707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7645" y="4008420"/>
            <a:ext cx="1151677" cy="6475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7FEE7A5-C2F0-A167-FD67-57E283A5B1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8438" y="1260764"/>
            <a:ext cx="8240110" cy="3339743"/>
          </a:xfrm>
        </p:spPr>
        <p:txBody>
          <a:bodyPr anchor="b">
            <a:noAutofit/>
          </a:bodyPr>
          <a:lstStyle>
            <a:lvl1pPr algn="l">
              <a:defRPr sz="4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7DA96B-0CEE-39C9-88D8-07E265C246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8439" y="4923559"/>
            <a:ext cx="7186448" cy="124362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Georgia Pro Light" panose="02040302050405020303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95C7CE-A04B-E719-1EE7-BF6094C9282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30D70-9CC6-0C4B-CD67-FC51F698F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D3B4C3-F76C-D64F-A5FC-224880E25FC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713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ubtit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2F340CA-BF86-2FAB-0A7E-3BACB3E150D6}"/>
              </a:ext>
            </a:extLst>
          </p:cNvPr>
          <p:cNvSpPr/>
          <p:nvPr/>
        </p:nvSpPr>
        <p:spPr>
          <a:xfrm>
            <a:off x="0" y="0"/>
            <a:ext cx="2209800" cy="685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37BB724-3036-DC81-E3FA-35BB6D9CA058}"/>
              </a:ext>
            </a:extLst>
          </p:cNvPr>
          <p:cNvGrpSpPr/>
          <p:nvPr userDrawn="1"/>
        </p:nvGrpSpPr>
        <p:grpSpPr>
          <a:xfrm rot="16200000">
            <a:off x="-1004695" y="3414967"/>
            <a:ext cx="4422785" cy="2377460"/>
            <a:chOff x="1127846" y="503695"/>
            <a:chExt cx="10016124" cy="5384150"/>
          </a:xfrm>
          <a:solidFill>
            <a:schemeClr val="bg1">
              <a:alpha val="57000"/>
            </a:schemeClr>
          </a:solidFill>
        </p:grpSpPr>
        <p:sp>
          <p:nvSpPr>
            <p:cNvPr id="19" name="Rectangle 1">
              <a:extLst>
                <a:ext uri="{FF2B5EF4-FFF2-40B4-BE49-F238E27FC236}">
                  <a16:creationId xmlns:a16="http://schemas.microsoft.com/office/drawing/2014/main" id="{26EB2470-082C-AD67-F530-9B1A90E62B01}"/>
                </a:ext>
              </a:extLst>
            </p:cNvPr>
            <p:cNvSpPr/>
            <p:nvPr userDrawn="1"/>
          </p:nvSpPr>
          <p:spPr>
            <a:xfrm>
              <a:off x="1127846" y="503695"/>
              <a:ext cx="2713137" cy="5384150"/>
            </a:xfrm>
            <a:custGeom>
              <a:avLst/>
              <a:gdLst>
                <a:gd name="connsiteX0" fmla="*/ 0 w 2713136"/>
                <a:gd name="connsiteY0" fmla="*/ 0 h 5361846"/>
                <a:gd name="connsiteX1" fmla="*/ 2713136 w 2713136"/>
                <a:gd name="connsiteY1" fmla="*/ 0 h 5361846"/>
                <a:gd name="connsiteX2" fmla="*/ 2713136 w 2713136"/>
                <a:gd name="connsiteY2" fmla="*/ 5361846 h 5361846"/>
                <a:gd name="connsiteX3" fmla="*/ 0 w 2713136"/>
                <a:gd name="connsiteY3" fmla="*/ 5361846 h 5361846"/>
                <a:gd name="connsiteX4" fmla="*/ 0 w 2713136"/>
                <a:gd name="connsiteY4" fmla="*/ 0 h 5361846"/>
                <a:gd name="connsiteX0" fmla="*/ 0 w 2713136"/>
                <a:gd name="connsiteY0" fmla="*/ 0 h 5361846"/>
                <a:gd name="connsiteX1" fmla="*/ 795127 w 2713136"/>
                <a:gd name="connsiteY1" fmla="*/ 11152 h 5361846"/>
                <a:gd name="connsiteX2" fmla="*/ 2713136 w 2713136"/>
                <a:gd name="connsiteY2" fmla="*/ 5361846 h 5361846"/>
                <a:gd name="connsiteX3" fmla="*/ 0 w 2713136"/>
                <a:gd name="connsiteY3" fmla="*/ 5361846 h 5361846"/>
                <a:gd name="connsiteX4" fmla="*/ 0 w 2713136"/>
                <a:gd name="connsiteY4" fmla="*/ 0 h 5361846"/>
                <a:gd name="connsiteX0" fmla="*/ 0 w 2713136"/>
                <a:gd name="connsiteY0" fmla="*/ 0 h 5361846"/>
                <a:gd name="connsiteX1" fmla="*/ 1241175 w 2713136"/>
                <a:gd name="connsiteY1" fmla="*/ 1 h 5361846"/>
                <a:gd name="connsiteX2" fmla="*/ 2713136 w 2713136"/>
                <a:gd name="connsiteY2" fmla="*/ 5361846 h 5361846"/>
                <a:gd name="connsiteX3" fmla="*/ 0 w 2713136"/>
                <a:gd name="connsiteY3" fmla="*/ 5361846 h 5361846"/>
                <a:gd name="connsiteX4" fmla="*/ 0 w 2713136"/>
                <a:gd name="connsiteY4" fmla="*/ 0 h 5361846"/>
                <a:gd name="connsiteX0" fmla="*/ 0 w 2713136"/>
                <a:gd name="connsiteY0" fmla="*/ 0 h 5361846"/>
                <a:gd name="connsiteX1" fmla="*/ 1241175 w 2713136"/>
                <a:gd name="connsiteY1" fmla="*/ 1 h 5361846"/>
                <a:gd name="connsiteX2" fmla="*/ 2713136 w 2713136"/>
                <a:gd name="connsiteY2" fmla="*/ 5361846 h 5361846"/>
                <a:gd name="connsiteX3" fmla="*/ 1527717 w 2713136"/>
                <a:gd name="connsiteY3" fmla="*/ 5138821 h 5361846"/>
                <a:gd name="connsiteX4" fmla="*/ 0 w 2713136"/>
                <a:gd name="connsiteY4" fmla="*/ 0 h 5361846"/>
                <a:gd name="connsiteX0" fmla="*/ 0 w 2713136"/>
                <a:gd name="connsiteY0" fmla="*/ 0 h 5384148"/>
                <a:gd name="connsiteX1" fmla="*/ 1241175 w 2713136"/>
                <a:gd name="connsiteY1" fmla="*/ 1 h 5384148"/>
                <a:gd name="connsiteX2" fmla="*/ 2713136 w 2713136"/>
                <a:gd name="connsiteY2" fmla="*/ 5361846 h 5384148"/>
                <a:gd name="connsiteX3" fmla="*/ 1449658 w 2713136"/>
                <a:gd name="connsiteY3" fmla="*/ 5384148 h 5384148"/>
                <a:gd name="connsiteX4" fmla="*/ 0 w 2713136"/>
                <a:gd name="connsiteY4" fmla="*/ 0 h 5384148"/>
                <a:gd name="connsiteX0" fmla="*/ 0 w 2579322"/>
                <a:gd name="connsiteY0" fmla="*/ 0 h 5384148"/>
                <a:gd name="connsiteX1" fmla="*/ 1241175 w 2579322"/>
                <a:gd name="connsiteY1" fmla="*/ 1 h 5384148"/>
                <a:gd name="connsiteX2" fmla="*/ 2579322 w 2579322"/>
                <a:gd name="connsiteY2" fmla="*/ 5272637 h 5384148"/>
                <a:gd name="connsiteX3" fmla="*/ 1449658 w 2579322"/>
                <a:gd name="connsiteY3" fmla="*/ 5384148 h 5384148"/>
                <a:gd name="connsiteX4" fmla="*/ 0 w 2579322"/>
                <a:gd name="connsiteY4" fmla="*/ 0 h 5384148"/>
                <a:gd name="connsiteX0" fmla="*/ 0 w 2713137"/>
                <a:gd name="connsiteY0" fmla="*/ 0 h 5384150"/>
                <a:gd name="connsiteX1" fmla="*/ 1241175 w 2713137"/>
                <a:gd name="connsiteY1" fmla="*/ 1 h 5384150"/>
                <a:gd name="connsiteX2" fmla="*/ 2713137 w 2713137"/>
                <a:gd name="connsiteY2" fmla="*/ 5384150 h 5384150"/>
                <a:gd name="connsiteX3" fmla="*/ 1449658 w 2713137"/>
                <a:gd name="connsiteY3" fmla="*/ 5384148 h 5384150"/>
                <a:gd name="connsiteX4" fmla="*/ 0 w 2713137"/>
                <a:gd name="connsiteY4" fmla="*/ 0 h 538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137" h="5384150">
                  <a:moveTo>
                    <a:pt x="0" y="0"/>
                  </a:moveTo>
                  <a:lnTo>
                    <a:pt x="1241175" y="1"/>
                  </a:lnTo>
                  <a:lnTo>
                    <a:pt x="2713137" y="5384150"/>
                  </a:lnTo>
                  <a:lnTo>
                    <a:pt x="1449658" y="538414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">
              <a:extLst>
                <a:ext uri="{FF2B5EF4-FFF2-40B4-BE49-F238E27FC236}">
                  <a16:creationId xmlns:a16="http://schemas.microsoft.com/office/drawing/2014/main" id="{F61EB5B1-6009-50E0-52B4-2C3A876137D7}"/>
                </a:ext>
              </a:extLst>
            </p:cNvPr>
            <p:cNvSpPr/>
            <p:nvPr userDrawn="1"/>
          </p:nvSpPr>
          <p:spPr>
            <a:xfrm flipH="1">
              <a:off x="3852133" y="503695"/>
              <a:ext cx="2713137" cy="5384150"/>
            </a:xfrm>
            <a:custGeom>
              <a:avLst/>
              <a:gdLst>
                <a:gd name="connsiteX0" fmla="*/ 0 w 2713136"/>
                <a:gd name="connsiteY0" fmla="*/ 0 h 5361846"/>
                <a:gd name="connsiteX1" fmla="*/ 2713136 w 2713136"/>
                <a:gd name="connsiteY1" fmla="*/ 0 h 5361846"/>
                <a:gd name="connsiteX2" fmla="*/ 2713136 w 2713136"/>
                <a:gd name="connsiteY2" fmla="*/ 5361846 h 5361846"/>
                <a:gd name="connsiteX3" fmla="*/ 0 w 2713136"/>
                <a:gd name="connsiteY3" fmla="*/ 5361846 h 5361846"/>
                <a:gd name="connsiteX4" fmla="*/ 0 w 2713136"/>
                <a:gd name="connsiteY4" fmla="*/ 0 h 5361846"/>
                <a:gd name="connsiteX0" fmla="*/ 0 w 2713136"/>
                <a:gd name="connsiteY0" fmla="*/ 0 h 5361846"/>
                <a:gd name="connsiteX1" fmla="*/ 795127 w 2713136"/>
                <a:gd name="connsiteY1" fmla="*/ 11152 h 5361846"/>
                <a:gd name="connsiteX2" fmla="*/ 2713136 w 2713136"/>
                <a:gd name="connsiteY2" fmla="*/ 5361846 h 5361846"/>
                <a:gd name="connsiteX3" fmla="*/ 0 w 2713136"/>
                <a:gd name="connsiteY3" fmla="*/ 5361846 h 5361846"/>
                <a:gd name="connsiteX4" fmla="*/ 0 w 2713136"/>
                <a:gd name="connsiteY4" fmla="*/ 0 h 5361846"/>
                <a:gd name="connsiteX0" fmla="*/ 0 w 2713136"/>
                <a:gd name="connsiteY0" fmla="*/ 0 h 5361846"/>
                <a:gd name="connsiteX1" fmla="*/ 1241175 w 2713136"/>
                <a:gd name="connsiteY1" fmla="*/ 1 h 5361846"/>
                <a:gd name="connsiteX2" fmla="*/ 2713136 w 2713136"/>
                <a:gd name="connsiteY2" fmla="*/ 5361846 h 5361846"/>
                <a:gd name="connsiteX3" fmla="*/ 0 w 2713136"/>
                <a:gd name="connsiteY3" fmla="*/ 5361846 h 5361846"/>
                <a:gd name="connsiteX4" fmla="*/ 0 w 2713136"/>
                <a:gd name="connsiteY4" fmla="*/ 0 h 5361846"/>
                <a:gd name="connsiteX0" fmla="*/ 0 w 2713136"/>
                <a:gd name="connsiteY0" fmla="*/ 0 h 5361846"/>
                <a:gd name="connsiteX1" fmla="*/ 1241175 w 2713136"/>
                <a:gd name="connsiteY1" fmla="*/ 1 h 5361846"/>
                <a:gd name="connsiteX2" fmla="*/ 2713136 w 2713136"/>
                <a:gd name="connsiteY2" fmla="*/ 5361846 h 5361846"/>
                <a:gd name="connsiteX3" fmla="*/ 1527717 w 2713136"/>
                <a:gd name="connsiteY3" fmla="*/ 5138821 h 5361846"/>
                <a:gd name="connsiteX4" fmla="*/ 0 w 2713136"/>
                <a:gd name="connsiteY4" fmla="*/ 0 h 5361846"/>
                <a:gd name="connsiteX0" fmla="*/ 0 w 2713136"/>
                <a:gd name="connsiteY0" fmla="*/ 0 h 5384148"/>
                <a:gd name="connsiteX1" fmla="*/ 1241175 w 2713136"/>
                <a:gd name="connsiteY1" fmla="*/ 1 h 5384148"/>
                <a:gd name="connsiteX2" fmla="*/ 2713136 w 2713136"/>
                <a:gd name="connsiteY2" fmla="*/ 5361846 h 5384148"/>
                <a:gd name="connsiteX3" fmla="*/ 1449658 w 2713136"/>
                <a:gd name="connsiteY3" fmla="*/ 5384148 h 5384148"/>
                <a:gd name="connsiteX4" fmla="*/ 0 w 2713136"/>
                <a:gd name="connsiteY4" fmla="*/ 0 h 5384148"/>
                <a:gd name="connsiteX0" fmla="*/ 0 w 2579322"/>
                <a:gd name="connsiteY0" fmla="*/ 0 h 5384148"/>
                <a:gd name="connsiteX1" fmla="*/ 1241175 w 2579322"/>
                <a:gd name="connsiteY1" fmla="*/ 1 h 5384148"/>
                <a:gd name="connsiteX2" fmla="*/ 2579322 w 2579322"/>
                <a:gd name="connsiteY2" fmla="*/ 5272637 h 5384148"/>
                <a:gd name="connsiteX3" fmla="*/ 1449658 w 2579322"/>
                <a:gd name="connsiteY3" fmla="*/ 5384148 h 5384148"/>
                <a:gd name="connsiteX4" fmla="*/ 0 w 2579322"/>
                <a:gd name="connsiteY4" fmla="*/ 0 h 5384148"/>
                <a:gd name="connsiteX0" fmla="*/ 0 w 2713137"/>
                <a:gd name="connsiteY0" fmla="*/ 0 h 5384150"/>
                <a:gd name="connsiteX1" fmla="*/ 1241175 w 2713137"/>
                <a:gd name="connsiteY1" fmla="*/ 1 h 5384150"/>
                <a:gd name="connsiteX2" fmla="*/ 2713137 w 2713137"/>
                <a:gd name="connsiteY2" fmla="*/ 5384150 h 5384150"/>
                <a:gd name="connsiteX3" fmla="*/ 1449658 w 2713137"/>
                <a:gd name="connsiteY3" fmla="*/ 5384148 h 5384150"/>
                <a:gd name="connsiteX4" fmla="*/ 0 w 2713137"/>
                <a:gd name="connsiteY4" fmla="*/ 0 h 538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137" h="5384150">
                  <a:moveTo>
                    <a:pt x="0" y="0"/>
                  </a:moveTo>
                  <a:lnTo>
                    <a:pt x="1241175" y="1"/>
                  </a:lnTo>
                  <a:lnTo>
                    <a:pt x="2713137" y="5384150"/>
                  </a:lnTo>
                  <a:lnTo>
                    <a:pt x="1449658" y="538414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1">
              <a:extLst>
                <a:ext uri="{FF2B5EF4-FFF2-40B4-BE49-F238E27FC236}">
                  <a16:creationId xmlns:a16="http://schemas.microsoft.com/office/drawing/2014/main" id="{F2AE1014-453D-8215-860E-AA0DADE6B22D}"/>
                </a:ext>
              </a:extLst>
            </p:cNvPr>
            <p:cNvSpPr/>
            <p:nvPr userDrawn="1"/>
          </p:nvSpPr>
          <p:spPr>
            <a:xfrm flipV="1">
              <a:off x="5706546" y="503695"/>
              <a:ext cx="2713137" cy="5384150"/>
            </a:xfrm>
            <a:custGeom>
              <a:avLst/>
              <a:gdLst>
                <a:gd name="connsiteX0" fmla="*/ 0 w 2713136"/>
                <a:gd name="connsiteY0" fmla="*/ 0 h 5361846"/>
                <a:gd name="connsiteX1" fmla="*/ 2713136 w 2713136"/>
                <a:gd name="connsiteY1" fmla="*/ 0 h 5361846"/>
                <a:gd name="connsiteX2" fmla="*/ 2713136 w 2713136"/>
                <a:gd name="connsiteY2" fmla="*/ 5361846 h 5361846"/>
                <a:gd name="connsiteX3" fmla="*/ 0 w 2713136"/>
                <a:gd name="connsiteY3" fmla="*/ 5361846 h 5361846"/>
                <a:gd name="connsiteX4" fmla="*/ 0 w 2713136"/>
                <a:gd name="connsiteY4" fmla="*/ 0 h 5361846"/>
                <a:gd name="connsiteX0" fmla="*/ 0 w 2713136"/>
                <a:gd name="connsiteY0" fmla="*/ 0 h 5361846"/>
                <a:gd name="connsiteX1" fmla="*/ 795127 w 2713136"/>
                <a:gd name="connsiteY1" fmla="*/ 11152 h 5361846"/>
                <a:gd name="connsiteX2" fmla="*/ 2713136 w 2713136"/>
                <a:gd name="connsiteY2" fmla="*/ 5361846 h 5361846"/>
                <a:gd name="connsiteX3" fmla="*/ 0 w 2713136"/>
                <a:gd name="connsiteY3" fmla="*/ 5361846 h 5361846"/>
                <a:gd name="connsiteX4" fmla="*/ 0 w 2713136"/>
                <a:gd name="connsiteY4" fmla="*/ 0 h 5361846"/>
                <a:gd name="connsiteX0" fmla="*/ 0 w 2713136"/>
                <a:gd name="connsiteY0" fmla="*/ 0 h 5361846"/>
                <a:gd name="connsiteX1" fmla="*/ 1241175 w 2713136"/>
                <a:gd name="connsiteY1" fmla="*/ 1 h 5361846"/>
                <a:gd name="connsiteX2" fmla="*/ 2713136 w 2713136"/>
                <a:gd name="connsiteY2" fmla="*/ 5361846 h 5361846"/>
                <a:gd name="connsiteX3" fmla="*/ 0 w 2713136"/>
                <a:gd name="connsiteY3" fmla="*/ 5361846 h 5361846"/>
                <a:gd name="connsiteX4" fmla="*/ 0 w 2713136"/>
                <a:gd name="connsiteY4" fmla="*/ 0 h 5361846"/>
                <a:gd name="connsiteX0" fmla="*/ 0 w 2713136"/>
                <a:gd name="connsiteY0" fmla="*/ 0 h 5361846"/>
                <a:gd name="connsiteX1" fmla="*/ 1241175 w 2713136"/>
                <a:gd name="connsiteY1" fmla="*/ 1 h 5361846"/>
                <a:gd name="connsiteX2" fmla="*/ 2713136 w 2713136"/>
                <a:gd name="connsiteY2" fmla="*/ 5361846 h 5361846"/>
                <a:gd name="connsiteX3" fmla="*/ 1527717 w 2713136"/>
                <a:gd name="connsiteY3" fmla="*/ 5138821 h 5361846"/>
                <a:gd name="connsiteX4" fmla="*/ 0 w 2713136"/>
                <a:gd name="connsiteY4" fmla="*/ 0 h 5361846"/>
                <a:gd name="connsiteX0" fmla="*/ 0 w 2713136"/>
                <a:gd name="connsiteY0" fmla="*/ 0 h 5384148"/>
                <a:gd name="connsiteX1" fmla="*/ 1241175 w 2713136"/>
                <a:gd name="connsiteY1" fmla="*/ 1 h 5384148"/>
                <a:gd name="connsiteX2" fmla="*/ 2713136 w 2713136"/>
                <a:gd name="connsiteY2" fmla="*/ 5361846 h 5384148"/>
                <a:gd name="connsiteX3" fmla="*/ 1449658 w 2713136"/>
                <a:gd name="connsiteY3" fmla="*/ 5384148 h 5384148"/>
                <a:gd name="connsiteX4" fmla="*/ 0 w 2713136"/>
                <a:gd name="connsiteY4" fmla="*/ 0 h 5384148"/>
                <a:gd name="connsiteX0" fmla="*/ 0 w 2579322"/>
                <a:gd name="connsiteY0" fmla="*/ 0 h 5384148"/>
                <a:gd name="connsiteX1" fmla="*/ 1241175 w 2579322"/>
                <a:gd name="connsiteY1" fmla="*/ 1 h 5384148"/>
                <a:gd name="connsiteX2" fmla="*/ 2579322 w 2579322"/>
                <a:gd name="connsiteY2" fmla="*/ 5272637 h 5384148"/>
                <a:gd name="connsiteX3" fmla="*/ 1449658 w 2579322"/>
                <a:gd name="connsiteY3" fmla="*/ 5384148 h 5384148"/>
                <a:gd name="connsiteX4" fmla="*/ 0 w 2579322"/>
                <a:gd name="connsiteY4" fmla="*/ 0 h 5384148"/>
                <a:gd name="connsiteX0" fmla="*/ 0 w 2713137"/>
                <a:gd name="connsiteY0" fmla="*/ 0 h 5384150"/>
                <a:gd name="connsiteX1" fmla="*/ 1241175 w 2713137"/>
                <a:gd name="connsiteY1" fmla="*/ 1 h 5384150"/>
                <a:gd name="connsiteX2" fmla="*/ 2713137 w 2713137"/>
                <a:gd name="connsiteY2" fmla="*/ 5384150 h 5384150"/>
                <a:gd name="connsiteX3" fmla="*/ 1449658 w 2713137"/>
                <a:gd name="connsiteY3" fmla="*/ 5384148 h 5384150"/>
                <a:gd name="connsiteX4" fmla="*/ 0 w 2713137"/>
                <a:gd name="connsiteY4" fmla="*/ 0 h 538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137" h="5384150">
                  <a:moveTo>
                    <a:pt x="0" y="0"/>
                  </a:moveTo>
                  <a:lnTo>
                    <a:pt x="1241175" y="1"/>
                  </a:lnTo>
                  <a:lnTo>
                    <a:pt x="2713137" y="5384150"/>
                  </a:lnTo>
                  <a:lnTo>
                    <a:pt x="1449658" y="538414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1">
              <a:extLst>
                <a:ext uri="{FF2B5EF4-FFF2-40B4-BE49-F238E27FC236}">
                  <a16:creationId xmlns:a16="http://schemas.microsoft.com/office/drawing/2014/main" id="{2AE732A7-2CA0-3338-22F8-C8CDD8E6D66B}"/>
                </a:ext>
              </a:extLst>
            </p:cNvPr>
            <p:cNvSpPr/>
            <p:nvPr userDrawn="1"/>
          </p:nvSpPr>
          <p:spPr>
            <a:xfrm flipH="1" flipV="1">
              <a:off x="8430833" y="503695"/>
              <a:ext cx="2713137" cy="5384150"/>
            </a:xfrm>
            <a:custGeom>
              <a:avLst/>
              <a:gdLst>
                <a:gd name="connsiteX0" fmla="*/ 0 w 2713136"/>
                <a:gd name="connsiteY0" fmla="*/ 0 h 5361846"/>
                <a:gd name="connsiteX1" fmla="*/ 2713136 w 2713136"/>
                <a:gd name="connsiteY1" fmla="*/ 0 h 5361846"/>
                <a:gd name="connsiteX2" fmla="*/ 2713136 w 2713136"/>
                <a:gd name="connsiteY2" fmla="*/ 5361846 h 5361846"/>
                <a:gd name="connsiteX3" fmla="*/ 0 w 2713136"/>
                <a:gd name="connsiteY3" fmla="*/ 5361846 h 5361846"/>
                <a:gd name="connsiteX4" fmla="*/ 0 w 2713136"/>
                <a:gd name="connsiteY4" fmla="*/ 0 h 5361846"/>
                <a:gd name="connsiteX0" fmla="*/ 0 w 2713136"/>
                <a:gd name="connsiteY0" fmla="*/ 0 h 5361846"/>
                <a:gd name="connsiteX1" fmla="*/ 795127 w 2713136"/>
                <a:gd name="connsiteY1" fmla="*/ 11152 h 5361846"/>
                <a:gd name="connsiteX2" fmla="*/ 2713136 w 2713136"/>
                <a:gd name="connsiteY2" fmla="*/ 5361846 h 5361846"/>
                <a:gd name="connsiteX3" fmla="*/ 0 w 2713136"/>
                <a:gd name="connsiteY3" fmla="*/ 5361846 h 5361846"/>
                <a:gd name="connsiteX4" fmla="*/ 0 w 2713136"/>
                <a:gd name="connsiteY4" fmla="*/ 0 h 5361846"/>
                <a:gd name="connsiteX0" fmla="*/ 0 w 2713136"/>
                <a:gd name="connsiteY0" fmla="*/ 0 h 5361846"/>
                <a:gd name="connsiteX1" fmla="*/ 1241175 w 2713136"/>
                <a:gd name="connsiteY1" fmla="*/ 1 h 5361846"/>
                <a:gd name="connsiteX2" fmla="*/ 2713136 w 2713136"/>
                <a:gd name="connsiteY2" fmla="*/ 5361846 h 5361846"/>
                <a:gd name="connsiteX3" fmla="*/ 0 w 2713136"/>
                <a:gd name="connsiteY3" fmla="*/ 5361846 h 5361846"/>
                <a:gd name="connsiteX4" fmla="*/ 0 w 2713136"/>
                <a:gd name="connsiteY4" fmla="*/ 0 h 5361846"/>
                <a:gd name="connsiteX0" fmla="*/ 0 w 2713136"/>
                <a:gd name="connsiteY0" fmla="*/ 0 h 5361846"/>
                <a:gd name="connsiteX1" fmla="*/ 1241175 w 2713136"/>
                <a:gd name="connsiteY1" fmla="*/ 1 h 5361846"/>
                <a:gd name="connsiteX2" fmla="*/ 2713136 w 2713136"/>
                <a:gd name="connsiteY2" fmla="*/ 5361846 h 5361846"/>
                <a:gd name="connsiteX3" fmla="*/ 1527717 w 2713136"/>
                <a:gd name="connsiteY3" fmla="*/ 5138821 h 5361846"/>
                <a:gd name="connsiteX4" fmla="*/ 0 w 2713136"/>
                <a:gd name="connsiteY4" fmla="*/ 0 h 5361846"/>
                <a:gd name="connsiteX0" fmla="*/ 0 w 2713136"/>
                <a:gd name="connsiteY0" fmla="*/ 0 h 5384148"/>
                <a:gd name="connsiteX1" fmla="*/ 1241175 w 2713136"/>
                <a:gd name="connsiteY1" fmla="*/ 1 h 5384148"/>
                <a:gd name="connsiteX2" fmla="*/ 2713136 w 2713136"/>
                <a:gd name="connsiteY2" fmla="*/ 5361846 h 5384148"/>
                <a:gd name="connsiteX3" fmla="*/ 1449658 w 2713136"/>
                <a:gd name="connsiteY3" fmla="*/ 5384148 h 5384148"/>
                <a:gd name="connsiteX4" fmla="*/ 0 w 2713136"/>
                <a:gd name="connsiteY4" fmla="*/ 0 h 5384148"/>
                <a:gd name="connsiteX0" fmla="*/ 0 w 2579322"/>
                <a:gd name="connsiteY0" fmla="*/ 0 h 5384148"/>
                <a:gd name="connsiteX1" fmla="*/ 1241175 w 2579322"/>
                <a:gd name="connsiteY1" fmla="*/ 1 h 5384148"/>
                <a:gd name="connsiteX2" fmla="*/ 2579322 w 2579322"/>
                <a:gd name="connsiteY2" fmla="*/ 5272637 h 5384148"/>
                <a:gd name="connsiteX3" fmla="*/ 1449658 w 2579322"/>
                <a:gd name="connsiteY3" fmla="*/ 5384148 h 5384148"/>
                <a:gd name="connsiteX4" fmla="*/ 0 w 2579322"/>
                <a:gd name="connsiteY4" fmla="*/ 0 h 5384148"/>
                <a:gd name="connsiteX0" fmla="*/ 0 w 2713137"/>
                <a:gd name="connsiteY0" fmla="*/ 0 h 5384150"/>
                <a:gd name="connsiteX1" fmla="*/ 1241175 w 2713137"/>
                <a:gd name="connsiteY1" fmla="*/ 1 h 5384150"/>
                <a:gd name="connsiteX2" fmla="*/ 2713137 w 2713137"/>
                <a:gd name="connsiteY2" fmla="*/ 5384150 h 5384150"/>
                <a:gd name="connsiteX3" fmla="*/ 1449658 w 2713137"/>
                <a:gd name="connsiteY3" fmla="*/ 5384148 h 5384150"/>
                <a:gd name="connsiteX4" fmla="*/ 0 w 2713137"/>
                <a:gd name="connsiteY4" fmla="*/ 0 h 538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137" h="5384150">
                  <a:moveTo>
                    <a:pt x="0" y="0"/>
                  </a:moveTo>
                  <a:lnTo>
                    <a:pt x="1241175" y="1"/>
                  </a:lnTo>
                  <a:lnTo>
                    <a:pt x="2713137" y="5384150"/>
                  </a:lnTo>
                  <a:lnTo>
                    <a:pt x="1449658" y="538414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7FEE7A5-C2F0-A167-FD67-57E283A5B1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05352" y="1094510"/>
            <a:ext cx="7545146" cy="2995652"/>
          </a:xfrm>
        </p:spPr>
        <p:txBody>
          <a:bodyPr anchor="b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7DA96B-0CEE-39C9-88D8-07E265C246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05352" y="4171477"/>
            <a:ext cx="6576848" cy="124362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Georgia Pro Light" panose="02040302050405020303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FF1C4CE-1973-B4A1-C9FD-3C95622DE20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0863072" y="6217920"/>
            <a:ext cx="941832" cy="365760"/>
          </a:xfrm>
        </p:spPr>
        <p:txBody>
          <a:bodyPr/>
          <a:lstStyle/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  <p:pic>
        <p:nvPicPr>
          <p:cNvPr id="4" name="Logo">
            <a:extLst>
              <a:ext uri="{FF2B5EF4-FFF2-40B4-BE49-F238E27FC236}">
                <a16:creationId xmlns:a16="http://schemas.microsoft.com/office/drawing/2014/main" id="{78183BB3-5231-2693-6EEE-6D36149B5F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9279" y="6058760"/>
            <a:ext cx="1151677" cy="64750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30D70-9CC6-0C4B-CD67-FC51F698F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6D3B4C3-F76C-D64F-A5FC-224880E25FC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964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EBE235-1EC8-B45F-F6F1-D2E055CEC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3258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2D4B25-3F4F-CA97-6B7F-0943DFFC08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493082"/>
            <a:ext cx="10515600" cy="35367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0761A0-CA60-B5AD-75EB-1DBC187526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58384" y="6217920"/>
            <a:ext cx="941832" cy="36576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b="1"/>
              <a:t>FY 2024 </a:t>
            </a:r>
            <a:r>
              <a:rPr lang="en-US"/>
              <a:t>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3CD279-2170-19DA-7521-D4E01BD879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64040" y="429768"/>
            <a:ext cx="850392" cy="484632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400" b="1">
                <a:solidFill>
                  <a:schemeClr val="tx1"/>
                </a:solidFill>
                <a:latin typeface="+mj-lt"/>
              </a:defRPr>
            </a:lvl1pPr>
          </a:lstStyle>
          <a:p>
            <a:fld id="{F6D3B4C3-F76C-D64F-A5FC-224880E25FC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741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3" r:id="rId1"/>
    <p:sldLayoutId id="2147484064" r:id="rId2"/>
    <p:sldLayoutId id="2147484065" r:id="rId3"/>
    <p:sldLayoutId id="2147484066" r:id="rId4"/>
    <p:sldLayoutId id="2147484067" r:id="rId5"/>
    <p:sldLayoutId id="2147484068" r:id="rId6"/>
    <p:sldLayoutId id="2147484069" r:id="rId7"/>
    <p:sldLayoutId id="2147484070" r:id="rId8"/>
    <p:sldLayoutId id="2147484071" r:id="rId9"/>
    <p:sldLayoutId id="2147484072" r:id="rId10"/>
    <p:sldLayoutId id="2147484073" r:id="rId11"/>
    <p:sldLayoutId id="2147484074" r:id="rId12"/>
    <p:sldLayoutId id="2147484075" r:id="rId13"/>
    <p:sldLayoutId id="2147484076" r:id="rId14"/>
    <p:sldLayoutId id="2147484077" r:id="rId15"/>
    <p:sldLayoutId id="2147484078" r:id="rId16"/>
    <p:sldLayoutId id="2147484079" r:id="rId17"/>
    <p:sldLayoutId id="2147484080" r:id="rId18"/>
    <p:sldLayoutId id="2147484081" r:id="rId19"/>
    <p:sldLayoutId id="2147484082" r:id="rId20"/>
    <p:sldLayoutId id="2147484083" r:id="rId21"/>
    <p:sldLayoutId id="2147484084" r:id="rId22"/>
    <p:sldLayoutId id="2147484085" r:id="rId23"/>
    <p:sldLayoutId id="2147484086" r:id="rId24"/>
    <p:sldLayoutId id="2147484087" r:id="rId25"/>
    <p:sldLayoutId id="2147484088" r:id="rId26"/>
    <p:sldLayoutId id="2147484089" r:id="rId27"/>
    <p:sldLayoutId id="2147484090" r:id="rId28"/>
    <p:sldLayoutId id="2147484091" r:id="rId29"/>
    <p:sldLayoutId id="2147484092" r:id="rId30"/>
    <p:sldLayoutId id="2147484093" r:id="rId31"/>
    <p:sldLayoutId id="2147484094" r:id="rId32"/>
    <p:sldLayoutId id="2147484095" r:id="rId33"/>
    <p:sldLayoutId id="2147484096" r:id="rId34"/>
    <p:sldLayoutId id="2147484097" r:id="rId35"/>
    <p:sldLayoutId id="2147484098" r:id="rId36"/>
    <p:sldLayoutId id="2147484099" r:id="rId37"/>
    <p:sldLayoutId id="2147484100" r:id="rId38"/>
    <p:sldLayoutId id="2147484101" r:id="rId39"/>
    <p:sldLayoutId id="2147484102" r:id="rId40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8B0E6-03BD-90D3-8085-1FFAC927AE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DD7F0BE-6BED-13B7-0293-FFE3C3D64C7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E3BB01-974F-7D3B-9683-6FD56E8A159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lvl="0">
              <a:defRPr/>
            </a:pPr>
            <a:r>
              <a:rPr lang="en-US" b="1" dirty="0" err="1">
                <a:solidFill>
                  <a:prstClr val="black"/>
                </a:solidFill>
              </a:rPr>
              <a:t>Presentación</a:t>
            </a:r>
            <a:r>
              <a:rPr lang="en-US" b="1" dirty="0">
                <a:solidFill>
                  <a:prstClr val="black"/>
                </a:solidFill>
              </a:rPr>
              <a:t> </a:t>
            </a:r>
            <a:r>
              <a:rPr lang="en-US" b="1" dirty="0" err="1">
                <a:solidFill>
                  <a:prstClr val="black"/>
                </a:solidFill>
              </a:rPr>
              <a:t>Año</a:t>
            </a:r>
            <a:r>
              <a:rPr lang="en-US" b="1" dirty="0">
                <a:solidFill>
                  <a:prstClr val="black"/>
                </a:solidFill>
              </a:rPr>
              <a:t> Fiscal 2024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C48576-6EF5-E743-C261-05F64F922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D3B4C3-F76C-D64F-A5FC-224880E25FC1}" type="slidenum"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2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0252852"/>
      </p:ext>
    </p:extLst>
  </p:cSld>
  <p:clrMapOvr>
    <a:masterClrMapping/>
  </p:clrMapOvr>
</p:sld>
</file>

<file path=ppt/theme/theme1.xml><?xml version="1.0" encoding="utf-8"?>
<a:theme xmlns:a="http://schemas.openxmlformats.org/drawingml/2006/main" name="VanArsdel_Mock">
  <a:themeElements>
    <a:clrScheme name="Custom 6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FDA200"/>
      </a:accent2>
      <a:accent3>
        <a:srgbClr val="499F68"/>
      </a:accent3>
      <a:accent4>
        <a:srgbClr val="DD742E"/>
      </a:accent4>
      <a:accent5>
        <a:srgbClr val="7CADDE"/>
      </a:accent5>
      <a:accent6>
        <a:srgbClr val="CF3340"/>
      </a:accent6>
      <a:hlink>
        <a:srgbClr val="467886"/>
      </a:hlink>
      <a:folHlink>
        <a:srgbClr val="96607D"/>
      </a:folHlink>
    </a:clrScheme>
    <a:fontScheme name="Van Arsdel Font">
      <a:majorFont>
        <a:latin typeface="Georgia Pro"/>
        <a:ea typeface=""/>
        <a:cs typeface=""/>
      </a:majorFont>
      <a:minorFont>
        <a:latin typeface="Univer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terprise Template Example v4" id="{CE070A90-6A8F-4B44-BB1E-7EB8E0C1B3D2}" vid="{8865263F-46FB-4F6B-BB15-A00F5D3BD34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E86F58F15CF64E9ED39C9A6DA3E724" ma:contentTypeVersion="19" ma:contentTypeDescription="Create a new document." ma:contentTypeScope="" ma:versionID="74fd97f278ce630a8f8be51e29bed859">
  <xsd:schema xmlns:xsd="http://www.w3.org/2001/XMLSchema" xmlns:xs="http://www.w3.org/2001/XMLSchema" xmlns:p="http://schemas.microsoft.com/office/2006/metadata/properties" xmlns:ns2="14f136f8-d6e3-432a-ae76-0cd9ae994d5c" xmlns:ns3="33293bf9-c36b-4820-8614-1173818622d2" targetNamespace="http://schemas.microsoft.com/office/2006/metadata/properties" ma:root="true" ma:fieldsID="b158100890327c2aa3bb0fe684d8da7a" ns2:_="" ns3:_="">
    <xsd:import namespace="14f136f8-d6e3-432a-ae76-0cd9ae994d5c"/>
    <xsd:import namespace="33293bf9-c36b-4820-8614-1173818622d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f136f8-d6e3-432a-ae76-0cd9ae994d5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39763afe-5725-41ae-9925-6d40a12374d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293bf9-c36b-4820-8614-1173818622d2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0aa71f8c-c75b-475f-b5bb-f930b6eac745}" ma:internalName="TaxCatchAll" ma:readOnly="false" ma:showField="CatchAllData" ma:web="33293bf9-c36b-4820-8614-1173818622d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hidden="true" ma:internalName="SharedWithDetail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3293bf9-c36b-4820-8614-1173818622d2" xsi:nil="true"/>
    <lcf76f155ced4ddcb4097134ff3c332f xmlns="14f136f8-d6e3-432a-ae76-0cd9ae994d5c">
      <Terms xmlns="http://schemas.microsoft.com/office/infopath/2007/PartnerControls"/>
    </lcf76f155ced4ddcb4097134ff3c332f>
    <SharedWithUsers xmlns="33293bf9-c36b-4820-8614-1173818622d2">
      <UserInfo>
        <DisplayName/>
        <AccountId xsi:nil="true"/>
        <AccountType/>
      </UserInfo>
    </SharedWithUsers>
    <MediaLengthInSeconds xmlns="14f136f8-d6e3-432a-ae76-0cd9ae994d5c" xsi:nil="true"/>
  </documentManagement>
</p:properties>
</file>

<file path=customXml/itemProps1.xml><?xml version="1.0" encoding="utf-8"?>
<ds:datastoreItem xmlns:ds="http://schemas.openxmlformats.org/officeDocument/2006/customXml" ds:itemID="{F0893BFC-A982-4F1F-9206-3796FF8479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f136f8-d6e3-432a-ae76-0cd9ae994d5c"/>
    <ds:schemaRef ds:uri="33293bf9-c36b-4820-8614-1173818622d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EAE0864-65EF-4E98-A5CC-F82A482E22F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96342DB-8A1F-464F-B7CB-76551F3F7AEF}">
  <ds:schemaRefs>
    <ds:schemaRef ds:uri="http://purl.org/dc/terms/"/>
    <ds:schemaRef ds:uri="http://www.w3.org/XML/1998/namespace"/>
    <ds:schemaRef ds:uri="http://schemas.microsoft.com/office/2006/documentManagement/types"/>
    <ds:schemaRef ds:uri="http://purl.org/dc/dcmitype/"/>
    <ds:schemaRef ds:uri="33293bf9-c36b-4820-8614-1173818622d2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14f136f8-d6e3-432a-ae76-0cd9ae994d5c"/>
    <ds:schemaRef ds:uri="http://purl.org/dc/elements/1.1/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Privilege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Enterprise Template Example v2</Template>
  <TotalTime>0</TotalTime>
  <Words>5</Words>
  <Application>Microsoft Office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Aptos</vt:lpstr>
      <vt:lpstr>Arial</vt:lpstr>
      <vt:lpstr>Georgia Pro</vt:lpstr>
      <vt:lpstr>Georgia Pro Light</vt:lpstr>
      <vt:lpstr>Univers</vt:lpstr>
      <vt:lpstr>VanArsdel_Mock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Gregory</dc:creator>
  <cp:lastModifiedBy>Dayana Burbano</cp:lastModifiedBy>
  <cp:revision>44</cp:revision>
  <dcterms:created xsi:type="dcterms:W3CDTF">2023-08-21T18:53:02Z</dcterms:created>
  <dcterms:modified xsi:type="dcterms:W3CDTF">2025-03-05T15:43:48Z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0x0101006FE86F58F15CF64E9ED39C9A6DA3E724</vt:lpwstr>
  </property>
  <property fmtid="{D5CDD505-2E9C-101B-9397-08002B2CF9AE}" pid="3" name="Order">
    <vt:r8>35443900</vt:r8>
  </property>
  <property fmtid="{D5CDD505-2E9C-101B-9397-08002B2CF9AE}" pid="4" name="ComplianceAssetId">
    <vt:lpwstr/>
  </property>
  <property fmtid="{D5CDD505-2E9C-101B-9397-08002B2CF9AE}" pid="5" name="_activity">
    <vt:lpwstr>{"FileActivityType":"9","FileActivityTimeStamp":"2023-11-29T23:53:16.873Z","FileActivityUsersOnPage":[{"DisplayName":"Jason Gregory","Id":"asongre@microsoft.com"}],"FileActivityNavigationId":null}</vt:lpwstr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MediaServiceImageTags">
    <vt:lpwstr/>
  </property>
</Properties>
</file>